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1"/>
  </p:sldMasterIdLst>
  <p:notesMasterIdLst>
    <p:notesMasterId r:id="rId32"/>
  </p:notesMasterIdLst>
  <p:handoutMasterIdLst>
    <p:handoutMasterId r:id="rId33"/>
  </p:handoutMasterIdLst>
  <p:sldIdLst>
    <p:sldId id="256" r:id="rId2"/>
    <p:sldId id="275" r:id="rId3"/>
    <p:sldId id="305" r:id="rId4"/>
    <p:sldId id="322" r:id="rId5"/>
    <p:sldId id="263" r:id="rId6"/>
    <p:sldId id="264" r:id="rId7"/>
    <p:sldId id="327" r:id="rId8"/>
    <p:sldId id="279" r:id="rId9"/>
    <p:sldId id="325" r:id="rId10"/>
    <p:sldId id="326" r:id="rId11"/>
    <p:sldId id="312" r:id="rId12"/>
    <p:sldId id="304" r:id="rId13"/>
    <p:sldId id="321" r:id="rId14"/>
    <p:sldId id="311" r:id="rId15"/>
    <p:sldId id="307" r:id="rId16"/>
    <p:sldId id="303" r:id="rId17"/>
    <p:sldId id="308" r:id="rId18"/>
    <p:sldId id="313" r:id="rId19"/>
    <p:sldId id="310" r:id="rId20"/>
    <p:sldId id="284" r:id="rId21"/>
    <p:sldId id="285" r:id="rId22"/>
    <p:sldId id="286" r:id="rId23"/>
    <p:sldId id="287" r:id="rId24"/>
    <p:sldId id="288" r:id="rId25"/>
    <p:sldId id="317" r:id="rId26"/>
    <p:sldId id="318" r:id="rId27"/>
    <p:sldId id="289" r:id="rId28"/>
    <p:sldId id="296" r:id="rId29"/>
    <p:sldId id="294" r:id="rId30"/>
    <p:sldId id="297" r:id="rId31"/>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A300"/>
    <a:srgbClr val="020F16"/>
    <a:srgbClr val="000000"/>
    <a:srgbClr val="D9D9D9"/>
    <a:srgbClr val="B18D6F"/>
    <a:srgbClr val="9B9703"/>
    <a:srgbClr val="C9C40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04" autoAdjust="0"/>
    <p:restoredTop sz="65313" autoAdjust="0"/>
  </p:normalViewPr>
  <p:slideViewPr>
    <p:cSldViewPr>
      <p:cViewPr varScale="1">
        <p:scale>
          <a:sx n="75" d="100"/>
          <a:sy n="75" d="100"/>
        </p:scale>
        <p:origin x="2658"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6434"/>
          </a:xfrm>
          <a:prstGeom prst="rect">
            <a:avLst/>
          </a:prstGeom>
        </p:spPr>
        <p:txBody>
          <a:bodyPr vert="horz" lIns="91440" tIns="45720" rIns="91440" bIns="45720" rtlCol="0"/>
          <a:lstStyle>
            <a:lvl1pPr algn="r">
              <a:defRPr sz="1200"/>
            </a:lvl1pPr>
          </a:lstStyle>
          <a:p>
            <a:fld id="{6B24FFBC-01BC-4F1E-A334-637B62B38C62}" type="datetimeFigureOut">
              <a:rPr lang="en-US" smtClean="0"/>
              <a:t>10/19/2021</a:t>
            </a:fld>
            <a:endParaRPr lang="en-US"/>
          </a:p>
        </p:txBody>
      </p:sp>
      <p:sp>
        <p:nvSpPr>
          <p:cNvPr id="4" name="Footer Placeholder 3"/>
          <p:cNvSpPr>
            <a:spLocks noGrp="1"/>
          </p:cNvSpPr>
          <p:nvPr>
            <p:ph type="ftr" sz="quarter" idx="2"/>
          </p:nvPr>
        </p:nvSpPr>
        <p:spPr>
          <a:xfrm>
            <a:off x="0" y="8829967"/>
            <a:ext cx="2971800" cy="466433"/>
          </a:xfrm>
          <a:prstGeom prst="rect">
            <a:avLst/>
          </a:prstGeom>
        </p:spPr>
        <p:txBody>
          <a:bodyPr vert="horz" lIns="91440" tIns="45720" rIns="91440" bIns="45720" rtlCol="0" anchor="b"/>
          <a:lstStyle>
            <a:lvl1pPr algn="l">
              <a:defRPr sz="1200"/>
            </a:lvl1pPr>
          </a:lstStyle>
          <a:p>
            <a:r>
              <a:rPr lang="en-US" smtClean="0"/>
              <a:t>12th Grade</a:t>
            </a:r>
            <a:endParaRPr lang="en-US"/>
          </a:p>
        </p:txBody>
      </p:sp>
      <p:sp>
        <p:nvSpPr>
          <p:cNvPr id="5" name="Slide Number Placeholder 4"/>
          <p:cNvSpPr>
            <a:spLocks noGrp="1"/>
          </p:cNvSpPr>
          <p:nvPr>
            <p:ph type="sldNum" sz="quarter" idx="3"/>
          </p:nvPr>
        </p:nvSpPr>
        <p:spPr>
          <a:xfrm>
            <a:off x="3884613" y="8829967"/>
            <a:ext cx="2971800" cy="466433"/>
          </a:xfrm>
          <a:prstGeom prst="rect">
            <a:avLst/>
          </a:prstGeom>
        </p:spPr>
        <p:txBody>
          <a:bodyPr vert="horz" lIns="91440" tIns="45720" rIns="91440" bIns="45720" rtlCol="0" anchor="b"/>
          <a:lstStyle>
            <a:lvl1pPr algn="r">
              <a:defRPr sz="1200"/>
            </a:lvl1pPr>
          </a:lstStyle>
          <a:p>
            <a:fld id="{83D0475C-FA23-4B01-96D1-8A22AD0676D2}" type="slidenum">
              <a:rPr lang="en-US" smtClean="0"/>
              <a:t>‹#›</a:t>
            </a:fld>
            <a:endParaRPr lang="en-US"/>
          </a:p>
        </p:txBody>
      </p:sp>
    </p:spTree>
    <p:extLst>
      <p:ext uri="{BB962C8B-B14F-4D97-AF65-F5344CB8AC3E}">
        <p14:creationId xmlns:p14="http://schemas.microsoft.com/office/powerpoint/2010/main" val="1680272693"/>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2328267A-6B2C-432E-BE65-6F3490E9B932}" type="datetimeFigureOut">
              <a:rPr lang="en-US" smtClean="0"/>
              <a:t>10/19/2021</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r>
              <a:rPr lang="en-US" smtClean="0"/>
              <a:t>12th Grade</a:t>
            </a:r>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E14B72D9-D4E8-492D-976E-C71DE730B057}" type="slidenum">
              <a:rPr lang="en-US" smtClean="0"/>
              <a:t>‹#›</a:t>
            </a:fld>
            <a:endParaRPr lang="en-US"/>
          </a:p>
        </p:txBody>
      </p:sp>
    </p:spTree>
    <p:extLst>
      <p:ext uri="{BB962C8B-B14F-4D97-AF65-F5344CB8AC3E}">
        <p14:creationId xmlns:p14="http://schemas.microsoft.com/office/powerpoint/2010/main" val="277853525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4B72D9-D4E8-492D-976E-C71DE730B057}" type="slidenum">
              <a:rPr lang="en-US" smtClean="0"/>
              <a:t>1</a:t>
            </a:fld>
            <a:endParaRPr lang="en-US"/>
          </a:p>
        </p:txBody>
      </p:sp>
      <p:sp>
        <p:nvSpPr>
          <p:cNvPr id="5" name="Footer Placeholder 4"/>
          <p:cNvSpPr>
            <a:spLocks noGrp="1"/>
          </p:cNvSpPr>
          <p:nvPr>
            <p:ph type="ftr" sz="quarter" idx="11"/>
          </p:nvPr>
        </p:nvSpPr>
        <p:spPr/>
        <p:txBody>
          <a:bodyPr/>
          <a:lstStyle/>
          <a:p>
            <a:r>
              <a:rPr lang="en-US" smtClean="0"/>
              <a:t>12th Grade</a:t>
            </a:r>
            <a:endParaRPr lang="en-US"/>
          </a:p>
        </p:txBody>
      </p:sp>
    </p:spTree>
    <p:extLst>
      <p:ext uri="{BB962C8B-B14F-4D97-AF65-F5344CB8AC3E}">
        <p14:creationId xmlns:p14="http://schemas.microsoft.com/office/powerpoint/2010/main" val="35024244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How do we show respect to others?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Speak kindly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Refrain from idle complaints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Speak charitably of others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Pay attention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Listen well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Discover silence so that you can learn to recognize the inner promptings of the Holy Spirit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Acknowledge others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If you feel called to disagree, do so with sensitivity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Respect even a subtle “No”  </a:t>
            </a:r>
            <a:br>
              <a:rPr kumimoji="0" lang="en-US"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b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4" name="Slide Number Placeholder 3"/>
          <p:cNvSpPr>
            <a:spLocks noGrp="1"/>
          </p:cNvSpPr>
          <p:nvPr>
            <p:ph type="sldNum" sz="quarter" idx="10"/>
          </p:nvPr>
        </p:nvSpPr>
        <p:spPr/>
        <p:txBody>
          <a:bodyPr/>
          <a:lstStyle/>
          <a:p>
            <a:fld id="{E14B72D9-D4E8-492D-976E-C71DE730B057}" type="slidenum">
              <a:rPr lang="en-US" smtClean="0"/>
              <a:t>10</a:t>
            </a:fld>
            <a:endParaRPr lang="en-US"/>
          </a:p>
        </p:txBody>
      </p:sp>
      <p:sp>
        <p:nvSpPr>
          <p:cNvPr id="5" name="Footer Placeholder 4"/>
          <p:cNvSpPr>
            <a:spLocks noGrp="1"/>
          </p:cNvSpPr>
          <p:nvPr>
            <p:ph type="ftr" sz="quarter" idx="11"/>
          </p:nvPr>
        </p:nvSpPr>
        <p:spPr/>
        <p:txBody>
          <a:bodyPr/>
          <a:lstStyle/>
          <a:p>
            <a:r>
              <a:rPr lang="en-US" smtClean="0"/>
              <a:t>12th Grade</a:t>
            </a:r>
            <a:endParaRPr lang="en-US"/>
          </a:p>
        </p:txBody>
      </p:sp>
    </p:spTree>
    <p:extLst>
      <p:ext uri="{BB962C8B-B14F-4D97-AF65-F5344CB8AC3E}">
        <p14:creationId xmlns:p14="http://schemas.microsoft.com/office/powerpoint/2010/main" val="8421106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Look to St. Joseph for an example of true friendship in the way he looked to the safety of Mary and Jesus.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When the angel came again to tell Joseph that his family was in danger, he immediately left everything he owned, all his family and friends, and fled to a strange country with his young wife and the baby. He waited in Egypt without question until the angel told him it was safe to go back (Matthew 2:13-23).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We know Joseph loved Jesus. His one concern was for the safety of this Child entrusted to him. Not only did he leave his home to protect Jesus, but upon his return settled in the obscure town of Nazareth out of fear for his life. When Jesus stayed in the Temple we are told Joseph (along with Mary) searched with great anxiety for three days for him (Luke 2:48).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We know Joseph followed God's commands, especially in handling the situation with Mary and going to Jerusalem to have Jesus circumcised and Mary purified after Jesus' birth. We are told that he took his family to Jerusalem every year for Passover, something that could not have been easy for a working man. (compiled from Catholic Online)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smtClean="0">
              <a:ln>
                <a:noFill/>
              </a:ln>
              <a:solidFill>
                <a:prstClr val="black"/>
              </a:solidFill>
              <a:effectLst/>
              <a:uLnTx/>
              <a:uFillTx/>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smtClean="0"/>
          </a:p>
        </p:txBody>
      </p:sp>
      <p:sp>
        <p:nvSpPr>
          <p:cNvPr id="4" name="Slide Number Placeholder 3"/>
          <p:cNvSpPr>
            <a:spLocks noGrp="1"/>
          </p:cNvSpPr>
          <p:nvPr>
            <p:ph type="sldNum" sz="quarter" idx="10"/>
          </p:nvPr>
        </p:nvSpPr>
        <p:spPr/>
        <p:txBody>
          <a:bodyPr/>
          <a:lstStyle/>
          <a:p>
            <a:fld id="{E14B72D9-D4E8-492D-976E-C71DE730B057}" type="slidenum">
              <a:rPr lang="en-US" smtClean="0"/>
              <a:t>11</a:t>
            </a:fld>
            <a:endParaRPr lang="en-US"/>
          </a:p>
        </p:txBody>
      </p:sp>
      <p:sp>
        <p:nvSpPr>
          <p:cNvPr id="5" name="Footer Placeholder 4"/>
          <p:cNvSpPr>
            <a:spLocks noGrp="1"/>
          </p:cNvSpPr>
          <p:nvPr>
            <p:ph type="ftr" sz="quarter" idx="11"/>
          </p:nvPr>
        </p:nvSpPr>
        <p:spPr/>
        <p:txBody>
          <a:bodyPr/>
          <a:lstStyle/>
          <a:p>
            <a:r>
              <a:rPr lang="en-US" smtClean="0"/>
              <a:t>12th Grade</a:t>
            </a:r>
            <a:endParaRPr lang="en-US"/>
          </a:p>
        </p:txBody>
      </p:sp>
    </p:spTree>
    <p:extLst>
      <p:ext uri="{BB962C8B-B14F-4D97-AF65-F5344CB8AC3E}">
        <p14:creationId xmlns:p14="http://schemas.microsoft.com/office/powerpoint/2010/main" val="38750131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Think of true friendship like a lifeguard at the beach. The lifeguard is watching out for the actual life of the swimmer by being aware of his/her</a:t>
            </a:r>
            <a:r>
              <a:rPr lang="en-US" b="1" baseline="0" dirty="0" smtClean="0"/>
              <a:t> activity and what’s happening around them. </a:t>
            </a:r>
            <a:endParaRPr lang="en-US" b="0" baseline="0" dirty="0" smtClean="0"/>
          </a:p>
          <a:p>
            <a:r>
              <a:rPr lang="en-US" sz="1200" b="0" dirty="0" smtClean="0">
                <a:latin typeface="+mn-lt"/>
              </a:rPr>
              <a:t>We would not have any good friends without making choices for their good and choosing to make a gift of ourselves to them in love. And yet, a true friend is far more a gift of God than an achievement of ours. We have freedom to accept or reject whomever the Lord gives us to love. When we live by the “golden rule”, doing to others what we would have them do to us – treating each person with respect, compassion and authentic love – we manifest the love of the Father, completing what He has done for us. </a:t>
            </a:r>
          </a:p>
          <a:p>
            <a:endParaRPr lang="en-US" sz="1200" b="0" dirty="0" smtClean="0">
              <a:solidFill>
                <a:srgbClr val="C00000"/>
              </a:solidFill>
              <a:latin typeface="+mn-lt"/>
            </a:endParaRPr>
          </a:p>
          <a:p>
            <a:r>
              <a:rPr lang="en-US" sz="1200" b="0" dirty="0" smtClean="0">
                <a:solidFill>
                  <a:srgbClr val="C00000"/>
                </a:solidFill>
                <a:latin typeface="+mn-lt"/>
              </a:rPr>
              <a:t>True</a:t>
            </a:r>
            <a:r>
              <a:rPr lang="en-US" sz="1200" b="0" baseline="0" dirty="0" smtClean="0">
                <a:solidFill>
                  <a:srgbClr val="C00000"/>
                </a:solidFill>
                <a:latin typeface="+mn-lt"/>
              </a:rPr>
              <a:t> friendship means that we have to love our friends enough to lead them away from paths that separate them from God. True friendship means saying no to sin for the good of ourselves and the other person. Our </a:t>
            </a:r>
            <a:r>
              <a:rPr lang="en-US" sz="1200" b="0" u="sng" baseline="0" dirty="0" smtClean="0">
                <a:solidFill>
                  <a:srgbClr val="C00000"/>
                </a:solidFill>
                <a:latin typeface="+mn-lt"/>
              </a:rPr>
              <a:t>SECULAR</a:t>
            </a:r>
            <a:r>
              <a:rPr lang="en-US" sz="1200" b="0" baseline="0" dirty="0" smtClean="0">
                <a:solidFill>
                  <a:srgbClr val="C00000"/>
                </a:solidFill>
                <a:latin typeface="+mn-lt"/>
              </a:rPr>
              <a:t> culture says that to love someone, we must accept everything they do. But true love is loving others enough to steer them from the things that could harm them and accompanying them on the path to discover who they truly are as a child of God. </a:t>
            </a:r>
            <a:r>
              <a:rPr lang="en-US" sz="1150" b="0" dirty="0" smtClean="0"/>
              <a:t>This is the friendship above all others. This helps us to understand why the Eucharist is the greatest treasure of the Church, and why receiving Christ in Holy Communion is the greatest of all blessings. Jesus is offering the gift of Himself, the gift of intimate friendship.  We are to imitate Jesus in respecting others. How? Strive to lay down any selfishness, and treat every person with respect.</a:t>
            </a:r>
          </a:p>
        </p:txBody>
      </p:sp>
      <p:sp>
        <p:nvSpPr>
          <p:cNvPr id="4" name="Slide Number Placeholder 3"/>
          <p:cNvSpPr>
            <a:spLocks noGrp="1"/>
          </p:cNvSpPr>
          <p:nvPr>
            <p:ph type="sldNum" sz="quarter" idx="10"/>
          </p:nvPr>
        </p:nvSpPr>
        <p:spPr/>
        <p:txBody>
          <a:bodyPr/>
          <a:lstStyle/>
          <a:p>
            <a:fld id="{E14B72D9-D4E8-492D-976E-C71DE730B057}" type="slidenum">
              <a:rPr lang="en-US" smtClean="0"/>
              <a:t>12</a:t>
            </a:fld>
            <a:endParaRPr lang="en-US"/>
          </a:p>
        </p:txBody>
      </p:sp>
      <p:sp>
        <p:nvSpPr>
          <p:cNvPr id="5" name="Footer Placeholder 4"/>
          <p:cNvSpPr>
            <a:spLocks noGrp="1"/>
          </p:cNvSpPr>
          <p:nvPr>
            <p:ph type="ftr" sz="quarter" idx="11"/>
          </p:nvPr>
        </p:nvSpPr>
        <p:spPr/>
        <p:txBody>
          <a:bodyPr/>
          <a:lstStyle/>
          <a:p>
            <a:r>
              <a:rPr lang="en-US" smtClean="0"/>
              <a:t>12th Grade</a:t>
            </a:r>
            <a:endParaRPr lang="en-US"/>
          </a:p>
        </p:txBody>
      </p:sp>
    </p:spTree>
    <p:extLst>
      <p:ext uri="{BB962C8B-B14F-4D97-AF65-F5344CB8AC3E}">
        <p14:creationId xmlns:p14="http://schemas.microsoft.com/office/powerpoint/2010/main" val="28905658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True friendship is leading one another to a deeper relationship with Christ. This is also true with dating relationships. In all of our relationships, we are responsible for the care of another person’s soul.</a:t>
            </a:r>
            <a:r>
              <a:rPr lang="en-US" b="0" baseline="0" dirty="0" smtClean="0"/>
              <a:t> If we are a true friend, why would we do anything to damage the soul of another person?</a:t>
            </a:r>
          </a:p>
          <a:p>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latin typeface="+mn-lt"/>
              </a:rPr>
              <a:t>How do you cooperate with the power of God’s grace, received in prayer and the Sacraments, to forgive another person when they offend you?</a:t>
            </a:r>
            <a:endParaRPr lang="en-US" b="0" baseline="0" dirty="0" smtClean="0"/>
          </a:p>
          <a:p>
            <a:endParaRPr lang="en-US" b="0" baseline="0" dirty="0" smtClean="0">
              <a:solidFill>
                <a:srgbClr val="FF0000"/>
              </a:solidFill>
            </a:endParaRPr>
          </a:p>
          <a:p>
            <a:r>
              <a:rPr lang="en-US" b="1" baseline="0" dirty="0" smtClean="0">
                <a:solidFill>
                  <a:srgbClr val="FF0000"/>
                </a:solidFill>
              </a:rPr>
              <a:t>Sometimes we only focus on what the other person can do for us and forget about living out the virtue of respect. Sometimes we reduce the act of respecting someone to not causing harm to another person. But the virtue of respect is much deeper than that. </a:t>
            </a:r>
          </a:p>
          <a:p>
            <a:endParaRPr lang="en-US" b="1" baseline="0" dirty="0" smtClean="0">
              <a:solidFill>
                <a:srgbClr val="FF0000"/>
              </a:solidFill>
            </a:endParaRPr>
          </a:p>
          <a:p>
            <a:r>
              <a:rPr lang="en-US" b="1" baseline="0" dirty="0" smtClean="0">
                <a:solidFill>
                  <a:srgbClr val="FF0000"/>
                </a:solidFill>
              </a:rPr>
              <a:t>“Truly I tell you, whatever you did for one of the least of these brothers and sisters of mine, you did for me.” ~ Jesus</a:t>
            </a:r>
          </a:p>
          <a:p>
            <a:endParaRPr lang="en-US" b="0" dirty="0" smtClean="0"/>
          </a:p>
        </p:txBody>
      </p:sp>
      <p:sp>
        <p:nvSpPr>
          <p:cNvPr id="4" name="Slide Number Placeholder 3"/>
          <p:cNvSpPr>
            <a:spLocks noGrp="1"/>
          </p:cNvSpPr>
          <p:nvPr>
            <p:ph type="sldNum" sz="quarter" idx="10"/>
          </p:nvPr>
        </p:nvSpPr>
        <p:spPr/>
        <p:txBody>
          <a:bodyPr/>
          <a:lstStyle/>
          <a:p>
            <a:fld id="{E14B72D9-D4E8-492D-976E-C71DE730B057}" type="slidenum">
              <a:rPr lang="en-US" smtClean="0"/>
              <a:t>13</a:t>
            </a:fld>
            <a:endParaRPr lang="en-US"/>
          </a:p>
        </p:txBody>
      </p:sp>
      <p:sp>
        <p:nvSpPr>
          <p:cNvPr id="5" name="Footer Placeholder 4"/>
          <p:cNvSpPr>
            <a:spLocks noGrp="1"/>
          </p:cNvSpPr>
          <p:nvPr>
            <p:ph type="ftr" sz="quarter" idx="11"/>
          </p:nvPr>
        </p:nvSpPr>
        <p:spPr/>
        <p:txBody>
          <a:bodyPr/>
          <a:lstStyle/>
          <a:p>
            <a:r>
              <a:rPr lang="en-US" smtClean="0"/>
              <a:t>12th Grade</a:t>
            </a:r>
            <a:endParaRPr lang="en-US"/>
          </a:p>
        </p:txBody>
      </p:sp>
    </p:spTree>
    <p:extLst>
      <p:ext uri="{BB962C8B-B14F-4D97-AF65-F5344CB8AC3E}">
        <p14:creationId xmlns:p14="http://schemas.microsoft.com/office/powerpoint/2010/main" val="39210984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Avoiding potential danger means that you must be careful to avoid situations that may be harmful to you and to others, and also be persistent in helping your friends in the same way.</a:t>
            </a:r>
          </a:p>
          <a:p>
            <a:endParaRPr lang="en-US" b="0" dirty="0" smtClean="0"/>
          </a:p>
          <a:p>
            <a:r>
              <a:rPr lang="en-US" b="0" dirty="0" smtClean="0"/>
              <a:t>The following are practical steps to avoid potential danger:</a:t>
            </a:r>
          </a:p>
          <a:p>
            <a:endParaRPr lang="en-US" b="0" dirty="0" smtClean="0"/>
          </a:p>
          <a:p>
            <a:endParaRPr lang="en-US" b="0" dirty="0" smtClean="0"/>
          </a:p>
        </p:txBody>
      </p:sp>
      <p:sp>
        <p:nvSpPr>
          <p:cNvPr id="4" name="Slide Number Placeholder 3"/>
          <p:cNvSpPr>
            <a:spLocks noGrp="1"/>
          </p:cNvSpPr>
          <p:nvPr>
            <p:ph type="sldNum" sz="quarter" idx="10"/>
          </p:nvPr>
        </p:nvSpPr>
        <p:spPr/>
        <p:txBody>
          <a:bodyPr/>
          <a:lstStyle/>
          <a:p>
            <a:fld id="{E14B72D9-D4E8-492D-976E-C71DE730B057}" type="slidenum">
              <a:rPr lang="en-US" smtClean="0"/>
              <a:t>14</a:t>
            </a:fld>
            <a:endParaRPr lang="en-US"/>
          </a:p>
        </p:txBody>
      </p:sp>
      <p:sp>
        <p:nvSpPr>
          <p:cNvPr id="5" name="Footer Placeholder 4"/>
          <p:cNvSpPr>
            <a:spLocks noGrp="1"/>
          </p:cNvSpPr>
          <p:nvPr>
            <p:ph type="ftr" sz="quarter" idx="11"/>
          </p:nvPr>
        </p:nvSpPr>
        <p:spPr/>
        <p:txBody>
          <a:bodyPr/>
          <a:lstStyle/>
          <a:p>
            <a:r>
              <a:rPr lang="en-US" smtClean="0"/>
              <a:t>12th Grade</a:t>
            </a:r>
            <a:endParaRPr lang="en-US"/>
          </a:p>
        </p:txBody>
      </p:sp>
    </p:spTree>
    <p:extLst>
      <p:ext uri="{BB962C8B-B14F-4D97-AF65-F5344CB8AC3E}">
        <p14:creationId xmlns:p14="http://schemas.microsoft.com/office/powerpoint/2010/main" val="13652236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Talk to your parents</a:t>
            </a:r>
            <a:r>
              <a:rPr lang="en-US" b="1" baseline="0" dirty="0" smtClean="0"/>
              <a:t> and see them as your greatest ally.</a:t>
            </a:r>
          </a:p>
          <a:p>
            <a:endParaRPr lang="en-US" b="1" dirty="0" smtClean="0"/>
          </a:p>
          <a:p>
            <a:r>
              <a:rPr lang="en-US" b="0" dirty="0" smtClean="0"/>
              <a:t>Don’t hide things from your parents, but let them be part of your life. Let them know where you are at all times, who you are with, etc.  Even allow them to meet, and get to know your friends. Also, make sure your parents know of any regular meetings or correspondence (email, etc.) with an adult, school counselor, priest, youth minister, etc. </a:t>
            </a:r>
            <a:endParaRPr lang="en-US" b="0" baseline="0" dirty="0" smtClean="0"/>
          </a:p>
        </p:txBody>
      </p:sp>
      <p:sp>
        <p:nvSpPr>
          <p:cNvPr id="4" name="Slide Number Placeholder 3"/>
          <p:cNvSpPr>
            <a:spLocks noGrp="1"/>
          </p:cNvSpPr>
          <p:nvPr>
            <p:ph type="sldNum" sz="quarter" idx="10"/>
          </p:nvPr>
        </p:nvSpPr>
        <p:spPr/>
        <p:txBody>
          <a:bodyPr/>
          <a:lstStyle/>
          <a:p>
            <a:fld id="{E14B72D9-D4E8-492D-976E-C71DE730B057}" type="slidenum">
              <a:rPr lang="en-US" smtClean="0"/>
              <a:t>15</a:t>
            </a:fld>
            <a:endParaRPr lang="en-US"/>
          </a:p>
        </p:txBody>
      </p:sp>
      <p:sp>
        <p:nvSpPr>
          <p:cNvPr id="5" name="Footer Placeholder 4"/>
          <p:cNvSpPr>
            <a:spLocks noGrp="1"/>
          </p:cNvSpPr>
          <p:nvPr>
            <p:ph type="ftr" sz="quarter" idx="11"/>
          </p:nvPr>
        </p:nvSpPr>
        <p:spPr/>
        <p:txBody>
          <a:bodyPr/>
          <a:lstStyle/>
          <a:p>
            <a:r>
              <a:rPr lang="en-US" smtClean="0"/>
              <a:t>12th Grade</a:t>
            </a:r>
            <a:endParaRPr lang="en-US"/>
          </a:p>
        </p:txBody>
      </p:sp>
    </p:spTree>
    <p:extLst>
      <p:ext uri="{BB962C8B-B14F-4D97-AF65-F5344CB8AC3E}">
        <p14:creationId xmlns:p14="http://schemas.microsoft.com/office/powerpoint/2010/main" val="22965870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Ask questions, think ahead and use good judgment.  Pray for the strength to say no to plans that could be unsafe. Take time for silence so that you can learn to recognize the inner promptings of the Holy Spirit, who will guide you on the right path.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Asking questions </a:t>
            </a:r>
            <a:r>
              <a:rPr kumimoji="0" lang="en-US" sz="1200" b="1" i="0" u="none" strike="noStrike" kern="1200" cap="none" spc="0" normalizeH="0" baseline="0" noProof="0" dirty="0" smtClean="0">
                <a:ln>
                  <a:noFill/>
                </a:ln>
                <a:solidFill>
                  <a:prstClr val="black"/>
                </a:solidFill>
                <a:effectLst/>
                <a:uLnTx/>
                <a:uFillTx/>
                <a:latin typeface="+mn-lt"/>
                <a:ea typeface="+mn-ea"/>
                <a:cs typeface="+mn-cs"/>
              </a:rPr>
              <a:t>gives you the information you need to make an informed decision</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a:t>
            </a:r>
            <a:r>
              <a:rPr kumimoji="0" lang="en-US" sz="1200" b="1" i="0" u="none" strike="noStrike" kern="1200" cap="none" spc="0" normalizeH="0" baseline="0" noProof="0" dirty="0" smtClean="0">
                <a:ln>
                  <a:noFill/>
                </a:ln>
                <a:solidFill>
                  <a:prstClr val="black"/>
                </a:solidFill>
                <a:effectLst/>
                <a:uLnTx/>
                <a:uFillTx/>
                <a:latin typeface="+mn-lt"/>
                <a:ea typeface="+mn-ea"/>
                <a:cs typeface="+mn-cs"/>
              </a:rPr>
              <a:t>Don’t be afraid to speak up, because chances are you are not only speaking for yourself, but for others around you may not feel comfortable to speak up. </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Be brave: pray for the grace to be a leader, and take a stand.</a:t>
            </a:r>
          </a:p>
        </p:txBody>
      </p:sp>
      <p:sp>
        <p:nvSpPr>
          <p:cNvPr id="4" name="Slide Number Placeholder 3"/>
          <p:cNvSpPr>
            <a:spLocks noGrp="1"/>
          </p:cNvSpPr>
          <p:nvPr>
            <p:ph type="sldNum" sz="quarter" idx="10"/>
          </p:nvPr>
        </p:nvSpPr>
        <p:spPr/>
        <p:txBody>
          <a:bodyPr/>
          <a:lstStyle/>
          <a:p>
            <a:fld id="{E14B72D9-D4E8-492D-976E-C71DE730B057}" type="slidenum">
              <a:rPr lang="en-US" smtClean="0"/>
              <a:t>16</a:t>
            </a:fld>
            <a:endParaRPr lang="en-US"/>
          </a:p>
        </p:txBody>
      </p:sp>
      <p:sp>
        <p:nvSpPr>
          <p:cNvPr id="5" name="Footer Placeholder 4"/>
          <p:cNvSpPr>
            <a:spLocks noGrp="1"/>
          </p:cNvSpPr>
          <p:nvPr>
            <p:ph type="ftr" sz="quarter" idx="11"/>
          </p:nvPr>
        </p:nvSpPr>
        <p:spPr/>
        <p:txBody>
          <a:bodyPr/>
          <a:lstStyle/>
          <a:p>
            <a:r>
              <a:rPr lang="en-US" smtClean="0"/>
              <a:t>12th Grade</a:t>
            </a:r>
            <a:endParaRPr lang="en-US"/>
          </a:p>
        </p:txBody>
      </p:sp>
    </p:spTree>
    <p:extLst>
      <p:ext uri="{BB962C8B-B14F-4D97-AF65-F5344CB8AC3E}">
        <p14:creationId xmlns:p14="http://schemas.microsoft.com/office/powerpoint/2010/main" val="12621846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Always be aware of your surroundings, and trust your instinct that a situation could be dangerous.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Sacred Scripture, the very Word of God, lights our path to what is good, true and beautiful – to what brings peace, joy and fulfillment.  Read the Word of God in Sacred Scripture a few minutes each day, beginning with the New Testament.  Pray for the grace to be obedient to where the good God is leading you.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Christ is the Guide who will lead you along the right path. Remember you never walk alone because Christ is with you whether you recognize it or not. To recognize this better, spend time with Him in conversation each day through prayer and silence. </a:t>
            </a:r>
            <a:endParaRPr kumimoji="0" lang="en-US" sz="1200" b="1" i="0" u="none" strike="noStrike" kern="1200" cap="none" spc="0" normalizeH="0" baseline="0" noProof="0" dirty="0" smtClean="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fld id="{E14B72D9-D4E8-492D-976E-C71DE730B057}" type="slidenum">
              <a:rPr lang="en-US" smtClean="0"/>
              <a:t>17</a:t>
            </a:fld>
            <a:endParaRPr lang="en-US"/>
          </a:p>
        </p:txBody>
      </p:sp>
      <p:sp>
        <p:nvSpPr>
          <p:cNvPr id="5" name="Footer Placeholder 4"/>
          <p:cNvSpPr>
            <a:spLocks noGrp="1"/>
          </p:cNvSpPr>
          <p:nvPr>
            <p:ph type="ftr" sz="quarter" idx="11"/>
          </p:nvPr>
        </p:nvSpPr>
        <p:spPr/>
        <p:txBody>
          <a:bodyPr/>
          <a:lstStyle/>
          <a:p>
            <a:r>
              <a:rPr lang="en-US" smtClean="0"/>
              <a:t>12th Grade</a:t>
            </a:r>
            <a:endParaRPr lang="en-US"/>
          </a:p>
        </p:txBody>
      </p:sp>
    </p:spTree>
    <p:extLst>
      <p:ext uri="{BB962C8B-B14F-4D97-AF65-F5344CB8AC3E}">
        <p14:creationId xmlns:p14="http://schemas.microsoft.com/office/powerpoint/2010/main" val="19318661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Refrain from using foul language and from sexually offensive humor in conversations.  </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“Consider what a great forest is set on fire by a small spark. The tongue also is a fire…” No human being can tame the tongue. It is a restless evil, full of deadly poison. With the tongue we praise our Lord and Father, and with it we curse human beings, who have been made in God’s likeness. Out of the same mouth come praise and cursing. My brothers and sisters, this should not be. (by analogy) Can both fresh water and salt water flow from the same spring?” (James 3:5-6, 8-11)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Your words have meaning. They can be used to love and build people up or they can be used to tear people down. They can be used bring the Gospel message to people, or they can be used to cause people to stray from God. The words you speak and the way you speak those words have an effect on others.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Remember gossip, verbal bullying, cyberbullying are very destructive. Influencing others to form negative opinions about people is a form of control and manipulation. These are wounds that cut deep and can stay with people for life. A comment that you say in passing may become a wound for someone that never goes away.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Self control is a fruit of the Holy Spirit.  Ask the Holy Spirit to strengthen you with the power of His grace to train your tongue in order to speak with others with great respect.</a:t>
            </a:r>
          </a:p>
        </p:txBody>
      </p:sp>
      <p:sp>
        <p:nvSpPr>
          <p:cNvPr id="4" name="Slide Number Placeholder 3"/>
          <p:cNvSpPr>
            <a:spLocks noGrp="1"/>
          </p:cNvSpPr>
          <p:nvPr>
            <p:ph type="sldNum" sz="quarter" idx="10"/>
          </p:nvPr>
        </p:nvSpPr>
        <p:spPr/>
        <p:txBody>
          <a:bodyPr/>
          <a:lstStyle/>
          <a:p>
            <a:fld id="{E14B72D9-D4E8-492D-976E-C71DE730B057}" type="slidenum">
              <a:rPr lang="en-US" smtClean="0"/>
              <a:t>18</a:t>
            </a:fld>
            <a:endParaRPr lang="en-US"/>
          </a:p>
        </p:txBody>
      </p:sp>
      <p:sp>
        <p:nvSpPr>
          <p:cNvPr id="5" name="Footer Placeholder 4"/>
          <p:cNvSpPr>
            <a:spLocks noGrp="1"/>
          </p:cNvSpPr>
          <p:nvPr>
            <p:ph type="ftr" sz="quarter" idx="11"/>
          </p:nvPr>
        </p:nvSpPr>
        <p:spPr/>
        <p:txBody>
          <a:bodyPr/>
          <a:lstStyle/>
          <a:p>
            <a:r>
              <a:rPr lang="en-US" smtClean="0"/>
              <a:t>12th Grade</a:t>
            </a:r>
            <a:endParaRPr lang="en-US"/>
          </a:p>
        </p:txBody>
      </p:sp>
    </p:spTree>
    <p:extLst>
      <p:ext uri="{BB962C8B-B14F-4D97-AF65-F5344CB8AC3E}">
        <p14:creationId xmlns:p14="http://schemas.microsoft.com/office/powerpoint/2010/main" val="30592983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Guard against relationships that involve deception, manipulation, intimidation or exploitation.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Relationships are important, but the key to a good relationship is how we treat each other. Sometimes people who are misguided see a relationship the same way they see a possession. A good relationship requires mutual respect and love for the God-given</a:t>
            </a:r>
            <a:r>
              <a:rPr kumimoji="0" lang="en-US" sz="1200" b="0" i="0" u="sng" strike="noStrike" kern="1200" cap="none" spc="0" normalizeH="0" baseline="0" noProof="0" dirty="0" smtClean="0">
                <a:ln>
                  <a:noFill/>
                </a:ln>
                <a:solidFill>
                  <a:prstClr val="black"/>
                </a:solidFill>
                <a:effectLst/>
                <a:uLnTx/>
                <a:uFillTx/>
                <a:latin typeface="+mn-lt"/>
                <a:ea typeface="+mn-ea"/>
                <a:cs typeface="+mn-cs"/>
              </a:rPr>
              <a:t> </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dignity of ourselves and the other person. People are to never be treated as objects or possessions. If you are being treated as an object or a possession, then you should tell a trusted adult and completely break free from that relationship.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Do not use another person or allow yourself to be used. Respect the rights, dignity and worth of each person.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Using another person can be done in a physical form and/or psychological form. Sometimes people allow themselves to be used because they want to be liked. But true friendship does not use another person and no friendship is worth being taken advantage of in any form.</a:t>
            </a:r>
          </a:p>
          <a:p>
            <a:endParaRPr lang="en-US" b="0" dirty="0" smtClean="0"/>
          </a:p>
          <a:p>
            <a:endParaRPr lang="en-US" b="0" dirty="0"/>
          </a:p>
        </p:txBody>
      </p:sp>
      <p:sp>
        <p:nvSpPr>
          <p:cNvPr id="4" name="Slide Number Placeholder 3"/>
          <p:cNvSpPr>
            <a:spLocks noGrp="1"/>
          </p:cNvSpPr>
          <p:nvPr>
            <p:ph type="sldNum" sz="quarter" idx="10"/>
          </p:nvPr>
        </p:nvSpPr>
        <p:spPr/>
        <p:txBody>
          <a:bodyPr/>
          <a:lstStyle/>
          <a:p>
            <a:fld id="{E14B72D9-D4E8-492D-976E-C71DE730B057}" type="slidenum">
              <a:rPr lang="en-US" smtClean="0"/>
              <a:t>19</a:t>
            </a:fld>
            <a:endParaRPr lang="en-US"/>
          </a:p>
        </p:txBody>
      </p:sp>
      <p:sp>
        <p:nvSpPr>
          <p:cNvPr id="5" name="Footer Placeholder 4"/>
          <p:cNvSpPr>
            <a:spLocks noGrp="1"/>
          </p:cNvSpPr>
          <p:nvPr>
            <p:ph type="ftr" sz="quarter" idx="11"/>
          </p:nvPr>
        </p:nvSpPr>
        <p:spPr/>
        <p:txBody>
          <a:bodyPr/>
          <a:lstStyle/>
          <a:p>
            <a:r>
              <a:rPr lang="en-US" smtClean="0"/>
              <a:t>12th Grade</a:t>
            </a:r>
            <a:endParaRPr lang="en-US"/>
          </a:p>
        </p:txBody>
      </p:sp>
    </p:spTree>
    <p:extLst>
      <p:ext uri="{BB962C8B-B14F-4D97-AF65-F5344CB8AC3E}">
        <p14:creationId xmlns:p14="http://schemas.microsoft.com/office/powerpoint/2010/main" val="1812163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God created you in His image and likeness.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That means that you are a beloved son or daughter of God.  He dwells within you. When “the Word became flesh,” God Himself took human form and so made you holy.  That means that your body and soul are precious in the eyes of God.  When you reflect carefully about this great truth, you can better decide how to make important choices, for yourself and for others, so that you will always act in a way pleasing to God.  To strive to please God in all things will not necessarily make for an easy life—Jesus told His disciples that we must carry the Cross after Him—but it will make for a fulfilled and happy life, because He promised this.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What strikes you about reading this statement?</a:t>
            </a:r>
          </a:p>
        </p:txBody>
      </p:sp>
      <p:sp>
        <p:nvSpPr>
          <p:cNvPr id="4" name="Slide Number Placeholder 3"/>
          <p:cNvSpPr>
            <a:spLocks noGrp="1"/>
          </p:cNvSpPr>
          <p:nvPr>
            <p:ph type="sldNum" sz="quarter" idx="10"/>
          </p:nvPr>
        </p:nvSpPr>
        <p:spPr/>
        <p:txBody>
          <a:bodyPr/>
          <a:lstStyle/>
          <a:p>
            <a:fld id="{E14B72D9-D4E8-492D-976E-C71DE730B057}" type="slidenum">
              <a:rPr lang="en-US" smtClean="0"/>
              <a:t>2</a:t>
            </a:fld>
            <a:endParaRPr lang="en-US"/>
          </a:p>
        </p:txBody>
      </p:sp>
      <p:sp>
        <p:nvSpPr>
          <p:cNvPr id="5" name="Footer Placeholder 4"/>
          <p:cNvSpPr>
            <a:spLocks noGrp="1"/>
          </p:cNvSpPr>
          <p:nvPr>
            <p:ph type="ftr" sz="quarter" idx="11"/>
          </p:nvPr>
        </p:nvSpPr>
        <p:spPr/>
        <p:txBody>
          <a:bodyPr/>
          <a:lstStyle/>
          <a:p>
            <a:r>
              <a:rPr lang="en-US" smtClean="0"/>
              <a:t>12th Grade</a:t>
            </a:r>
            <a:endParaRPr lang="en-US"/>
          </a:p>
        </p:txBody>
      </p:sp>
    </p:spTree>
    <p:extLst>
      <p:ext uri="{BB962C8B-B14F-4D97-AF65-F5344CB8AC3E}">
        <p14:creationId xmlns:p14="http://schemas.microsoft.com/office/powerpoint/2010/main" val="36494900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You are a person to be loved, not a body to be used. </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You will want to wear clothing that does not draw specific attention to one part of your body. Therefore, it is necessary to dress modestly.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The way you dress is important because it is an outward sign of an internal understanding. You want to show you respect yourself as a son or daughter of God by the way you dress. So, the question is, “Do you see yourself as a son or daughter of God which is the source of your identity?”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For many people, their idea of self-worth depends on what other people think and say about them. Sometimes we base our self-worth on how many “likes” or comments we receive on social media. The foundation of your self-worth should be the knowledge that you were created by God out of love and that you are His child. Your job is to protect that knowledge and not allow it to be stolen by the ways secular culture says you should define yourself and your worth.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How do you present yourself as a child of God? What is it about you that people instantly recognize as showing your awareness that you are a child of God?</a:t>
            </a:r>
          </a:p>
        </p:txBody>
      </p:sp>
      <p:sp>
        <p:nvSpPr>
          <p:cNvPr id="4" name="Slide Number Placeholder 3"/>
          <p:cNvSpPr>
            <a:spLocks noGrp="1"/>
          </p:cNvSpPr>
          <p:nvPr>
            <p:ph type="sldNum" sz="quarter" idx="10"/>
          </p:nvPr>
        </p:nvSpPr>
        <p:spPr/>
        <p:txBody>
          <a:bodyPr/>
          <a:lstStyle/>
          <a:p>
            <a:fld id="{E14B72D9-D4E8-492D-976E-C71DE730B057}" type="slidenum">
              <a:rPr lang="en-US" smtClean="0"/>
              <a:t>20</a:t>
            </a:fld>
            <a:endParaRPr lang="en-US"/>
          </a:p>
        </p:txBody>
      </p:sp>
      <p:sp>
        <p:nvSpPr>
          <p:cNvPr id="5" name="Footer Placeholder 4"/>
          <p:cNvSpPr>
            <a:spLocks noGrp="1"/>
          </p:cNvSpPr>
          <p:nvPr>
            <p:ph type="ftr" sz="quarter" idx="11"/>
          </p:nvPr>
        </p:nvSpPr>
        <p:spPr/>
        <p:txBody>
          <a:bodyPr/>
          <a:lstStyle/>
          <a:p>
            <a:r>
              <a:rPr lang="en-US" smtClean="0"/>
              <a:t>12th Grade</a:t>
            </a:r>
            <a:endParaRPr lang="en-US"/>
          </a:p>
        </p:txBody>
      </p:sp>
    </p:spTree>
    <p:extLst>
      <p:ext uri="{BB962C8B-B14F-4D97-AF65-F5344CB8AC3E}">
        <p14:creationId xmlns:p14="http://schemas.microsoft.com/office/powerpoint/2010/main" val="20907499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Use the “2 by 2” principle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Use the “2 by 2” principle – when with an adult or out with people your own age, always be with a trusted friend who you can depend on. Therefore, always go places in groups. Commit to looking out for one another’s well-being, always knowing where the other person is.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What friends come to mind that you can count on? What is it about them that gives you reason to trust them?</a:t>
            </a:r>
          </a:p>
        </p:txBody>
      </p:sp>
      <p:sp>
        <p:nvSpPr>
          <p:cNvPr id="4" name="Slide Number Placeholder 3"/>
          <p:cNvSpPr>
            <a:spLocks noGrp="1"/>
          </p:cNvSpPr>
          <p:nvPr>
            <p:ph type="sldNum" sz="quarter" idx="10"/>
          </p:nvPr>
        </p:nvSpPr>
        <p:spPr/>
        <p:txBody>
          <a:bodyPr/>
          <a:lstStyle/>
          <a:p>
            <a:fld id="{E14B72D9-D4E8-492D-976E-C71DE730B057}" type="slidenum">
              <a:rPr lang="en-US" smtClean="0"/>
              <a:t>21</a:t>
            </a:fld>
            <a:endParaRPr lang="en-US"/>
          </a:p>
        </p:txBody>
      </p:sp>
      <p:sp>
        <p:nvSpPr>
          <p:cNvPr id="5" name="Footer Placeholder 4"/>
          <p:cNvSpPr>
            <a:spLocks noGrp="1"/>
          </p:cNvSpPr>
          <p:nvPr>
            <p:ph type="ftr" sz="quarter" idx="11"/>
          </p:nvPr>
        </p:nvSpPr>
        <p:spPr/>
        <p:txBody>
          <a:bodyPr/>
          <a:lstStyle/>
          <a:p>
            <a:r>
              <a:rPr lang="en-US" smtClean="0"/>
              <a:t>12th Grade</a:t>
            </a:r>
            <a:endParaRPr lang="en-US"/>
          </a:p>
        </p:txBody>
      </p:sp>
    </p:spTree>
    <p:extLst>
      <p:ext uri="{BB962C8B-B14F-4D97-AF65-F5344CB8AC3E}">
        <p14:creationId xmlns:p14="http://schemas.microsoft.com/office/powerpoint/2010/main" val="31855530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Avoid numbing your conscience with drugs and alcohol.</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Avoid drugs and alcohol.  When people are intoxicated, they are completely unsafe, physically and spiritually, because their consciences are numbed and they are unable to make good decisions.  Avoid others who are intoxicated.  Even people you know well cannot be trusted in that state.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Also, be aware that consuming alcohol and/or drugs is way for people to mask pain. As a friend, how do you invite people to trust you and allow you into their lives? If you discovered someone was abusing alcohol and/or drugs, would you know who to approach - such as your parents, a teacher, or youth minister?</a:t>
            </a:r>
          </a:p>
        </p:txBody>
      </p:sp>
      <p:sp>
        <p:nvSpPr>
          <p:cNvPr id="4" name="Slide Number Placeholder 3"/>
          <p:cNvSpPr>
            <a:spLocks noGrp="1"/>
          </p:cNvSpPr>
          <p:nvPr>
            <p:ph type="sldNum" sz="quarter" idx="10"/>
          </p:nvPr>
        </p:nvSpPr>
        <p:spPr/>
        <p:txBody>
          <a:bodyPr/>
          <a:lstStyle/>
          <a:p>
            <a:fld id="{E14B72D9-D4E8-492D-976E-C71DE730B057}" type="slidenum">
              <a:rPr lang="en-US" smtClean="0"/>
              <a:t>22</a:t>
            </a:fld>
            <a:endParaRPr lang="en-US"/>
          </a:p>
        </p:txBody>
      </p:sp>
      <p:sp>
        <p:nvSpPr>
          <p:cNvPr id="5" name="Footer Placeholder 4"/>
          <p:cNvSpPr>
            <a:spLocks noGrp="1"/>
          </p:cNvSpPr>
          <p:nvPr>
            <p:ph type="ftr" sz="quarter" idx="11"/>
          </p:nvPr>
        </p:nvSpPr>
        <p:spPr/>
        <p:txBody>
          <a:bodyPr/>
          <a:lstStyle/>
          <a:p>
            <a:r>
              <a:rPr lang="en-US" smtClean="0"/>
              <a:t>12th Grade</a:t>
            </a:r>
            <a:endParaRPr lang="en-US"/>
          </a:p>
        </p:txBody>
      </p:sp>
    </p:spTree>
    <p:extLst>
      <p:ext uri="{BB962C8B-B14F-4D97-AF65-F5344CB8AC3E}">
        <p14:creationId xmlns:p14="http://schemas.microsoft.com/office/powerpoint/2010/main" val="10163783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FF0000"/>
                </a:solidFill>
                <a:effectLst/>
                <a:uLnTx/>
                <a:uFillTx/>
                <a:latin typeface="+mn-lt"/>
                <a:ea typeface="+mn-ea"/>
                <a:cs typeface="+mn-cs"/>
              </a:rPr>
              <a:t>If you know of someone who has abused another person, they should not be near you. </a:t>
            </a:r>
            <a:endParaRPr kumimoji="0" lang="en-US" sz="12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Many times someone who has abused another person before will do it again. They tend to see people as objects and/or possessions. They truly need professional help to understand other peoples’ dignity and worth. </a:t>
            </a:r>
          </a:p>
        </p:txBody>
      </p:sp>
      <p:sp>
        <p:nvSpPr>
          <p:cNvPr id="4" name="Slide Number Placeholder 3"/>
          <p:cNvSpPr>
            <a:spLocks noGrp="1"/>
          </p:cNvSpPr>
          <p:nvPr>
            <p:ph type="sldNum" sz="quarter" idx="10"/>
          </p:nvPr>
        </p:nvSpPr>
        <p:spPr/>
        <p:txBody>
          <a:bodyPr/>
          <a:lstStyle/>
          <a:p>
            <a:fld id="{E14B72D9-D4E8-492D-976E-C71DE730B057}" type="slidenum">
              <a:rPr lang="en-US" smtClean="0"/>
              <a:t>23</a:t>
            </a:fld>
            <a:endParaRPr lang="en-US"/>
          </a:p>
        </p:txBody>
      </p:sp>
      <p:sp>
        <p:nvSpPr>
          <p:cNvPr id="5" name="Footer Placeholder 4"/>
          <p:cNvSpPr>
            <a:spLocks noGrp="1"/>
          </p:cNvSpPr>
          <p:nvPr>
            <p:ph type="ftr" sz="quarter" idx="11"/>
          </p:nvPr>
        </p:nvSpPr>
        <p:spPr/>
        <p:txBody>
          <a:bodyPr/>
          <a:lstStyle/>
          <a:p>
            <a:r>
              <a:rPr lang="en-US" smtClean="0"/>
              <a:t>12th Grade</a:t>
            </a:r>
            <a:endParaRPr lang="en-US"/>
          </a:p>
        </p:txBody>
      </p:sp>
    </p:spTree>
    <p:extLst>
      <p:ext uri="{BB962C8B-B14F-4D97-AF65-F5344CB8AC3E}">
        <p14:creationId xmlns:p14="http://schemas.microsoft.com/office/powerpoint/2010/main" val="37600615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Communicate your concerns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Communicating your concerns means telling someone in authority when you are uncomfortable with a situation or a person, and most especially if you have been abused or you suspect that someone else may have been abused.  Pay attention to your own intuitions/feelings.  Even if abuse is not occurring, it is still important to let others know when you have concerns. Remember the following: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Be a true friend even at the risk of upsetting him/her by “overreacting”. If you are worried that a friend is being/has been abused, tell someone in authority. If you have sought help from someone in authority and that person does not take action, tell another person in authority.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endParaRPr lang="en-US" dirty="0" smtClean="0"/>
          </a:p>
        </p:txBody>
      </p:sp>
      <p:sp>
        <p:nvSpPr>
          <p:cNvPr id="4" name="Slide Number Placeholder 3"/>
          <p:cNvSpPr>
            <a:spLocks noGrp="1"/>
          </p:cNvSpPr>
          <p:nvPr>
            <p:ph type="sldNum" sz="quarter" idx="10"/>
          </p:nvPr>
        </p:nvSpPr>
        <p:spPr/>
        <p:txBody>
          <a:bodyPr/>
          <a:lstStyle/>
          <a:p>
            <a:fld id="{E14B72D9-D4E8-492D-976E-C71DE730B057}" type="slidenum">
              <a:rPr lang="en-US" smtClean="0"/>
              <a:t>24</a:t>
            </a:fld>
            <a:endParaRPr lang="en-US"/>
          </a:p>
        </p:txBody>
      </p:sp>
      <p:sp>
        <p:nvSpPr>
          <p:cNvPr id="5" name="Footer Placeholder 4"/>
          <p:cNvSpPr>
            <a:spLocks noGrp="1"/>
          </p:cNvSpPr>
          <p:nvPr>
            <p:ph type="ftr" sz="quarter" idx="11"/>
          </p:nvPr>
        </p:nvSpPr>
        <p:spPr/>
        <p:txBody>
          <a:bodyPr/>
          <a:lstStyle/>
          <a:p>
            <a:r>
              <a:rPr lang="en-US" smtClean="0"/>
              <a:t>12th Grade</a:t>
            </a:r>
            <a:endParaRPr lang="en-US"/>
          </a:p>
        </p:txBody>
      </p:sp>
    </p:spTree>
    <p:extLst>
      <p:ext uri="{BB962C8B-B14F-4D97-AF65-F5344CB8AC3E}">
        <p14:creationId xmlns:p14="http://schemas.microsoft.com/office/powerpoint/2010/main" val="26189195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Communicate your concerns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If you have been abused, it is not your fault, even if you have not followed the steps listed above to avoiding potential danger.  Do not fear being blamed.  You will not be.  Speak with a trusted adult about it. DO NOT KEEP IT A SECRET.  Jesus said, “The truth will set you free.” </a:t>
            </a:r>
          </a:p>
        </p:txBody>
      </p:sp>
      <p:sp>
        <p:nvSpPr>
          <p:cNvPr id="4" name="Slide Number Placeholder 3"/>
          <p:cNvSpPr>
            <a:spLocks noGrp="1"/>
          </p:cNvSpPr>
          <p:nvPr>
            <p:ph type="sldNum" sz="quarter" idx="10"/>
          </p:nvPr>
        </p:nvSpPr>
        <p:spPr/>
        <p:txBody>
          <a:bodyPr/>
          <a:lstStyle/>
          <a:p>
            <a:fld id="{E14B72D9-D4E8-492D-976E-C71DE730B057}" type="slidenum">
              <a:rPr lang="en-US" smtClean="0"/>
              <a:t>25</a:t>
            </a:fld>
            <a:endParaRPr lang="en-US"/>
          </a:p>
        </p:txBody>
      </p:sp>
      <p:sp>
        <p:nvSpPr>
          <p:cNvPr id="5" name="Footer Placeholder 4"/>
          <p:cNvSpPr>
            <a:spLocks noGrp="1"/>
          </p:cNvSpPr>
          <p:nvPr>
            <p:ph type="ftr" sz="quarter" idx="11"/>
          </p:nvPr>
        </p:nvSpPr>
        <p:spPr/>
        <p:txBody>
          <a:bodyPr/>
          <a:lstStyle/>
          <a:p>
            <a:r>
              <a:rPr lang="en-US" smtClean="0"/>
              <a:t>12th Grade</a:t>
            </a:r>
            <a:endParaRPr lang="en-US"/>
          </a:p>
        </p:txBody>
      </p:sp>
    </p:spTree>
    <p:extLst>
      <p:ext uri="{BB962C8B-B14F-4D97-AF65-F5344CB8AC3E}">
        <p14:creationId xmlns:p14="http://schemas.microsoft.com/office/powerpoint/2010/main" val="32875827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Communicate your concerns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Communicating your concerns means telling someone in authority when you are uncomfortable with a situation or a person, and most especially if you have been abused or you suspect that someone else may have been abused.  Pay attention to your own intuitions/feelings.  Even if abuse is not occurring, it is still important to let others know when you have concerns. Remember the following: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There is a network of help at home, in friends, at school, in the Church, and in various other organizations.  There is always someone to turn to in every situation.  Specifically: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Always talk to your parents about your concerns.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Notify a church official, school principal and/or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Do not hesitate to call the police.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If you or someone you know has a tendency to sexually destructive behavior – contact someone in authority (anyone mentioned above) for help before you or someone else gets hurt.  There is no shortage of help for those who seek it.</a:t>
            </a:r>
          </a:p>
        </p:txBody>
      </p:sp>
      <p:sp>
        <p:nvSpPr>
          <p:cNvPr id="4" name="Slide Number Placeholder 3"/>
          <p:cNvSpPr>
            <a:spLocks noGrp="1"/>
          </p:cNvSpPr>
          <p:nvPr>
            <p:ph type="sldNum" sz="quarter" idx="10"/>
          </p:nvPr>
        </p:nvSpPr>
        <p:spPr/>
        <p:txBody>
          <a:bodyPr/>
          <a:lstStyle/>
          <a:p>
            <a:fld id="{E14B72D9-D4E8-492D-976E-C71DE730B057}" type="slidenum">
              <a:rPr lang="en-US" smtClean="0"/>
              <a:t>26</a:t>
            </a:fld>
            <a:endParaRPr lang="en-US"/>
          </a:p>
        </p:txBody>
      </p:sp>
      <p:sp>
        <p:nvSpPr>
          <p:cNvPr id="5" name="Footer Placeholder 4"/>
          <p:cNvSpPr>
            <a:spLocks noGrp="1"/>
          </p:cNvSpPr>
          <p:nvPr>
            <p:ph type="ftr" sz="quarter" idx="11"/>
          </p:nvPr>
        </p:nvSpPr>
        <p:spPr/>
        <p:txBody>
          <a:bodyPr/>
          <a:lstStyle/>
          <a:p>
            <a:r>
              <a:rPr lang="en-US" smtClean="0"/>
              <a:t>12th Grade</a:t>
            </a:r>
            <a:endParaRPr lang="en-US"/>
          </a:p>
        </p:txBody>
      </p:sp>
    </p:spTree>
    <p:extLst>
      <p:ext uri="{BB962C8B-B14F-4D97-AF65-F5344CB8AC3E}">
        <p14:creationId xmlns:p14="http://schemas.microsoft.com/office/powerpoint/2010/main" val="36985787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Know the warning signs of a potential predator: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Always wants to be alone with young people.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Gives gifts to young people often without permission.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Goes overboard touching.  Is not respectful of a young person’s comfort zone.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Thinks the rules do not apply to them.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Allows young people to engage in activities their parents would not allow.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Uses bad language or tells dirty jokes to young people.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Shows young people pornography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Don’t be fooled, realize that most molesters: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Look like everyone else.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Are often in a trusted role with young people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Sometimes use their church association to gain trust.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Can be very patient while they plan the abuse. </a:t>
            </a:r>
          </a:p>
          <a:p>
            <a:pPr marL="0" indent="0">
              <a:buFont typeface="Arial" panose="020B0604020202020204" pitchFamily="34" charset="0"/>
              <a:buNone/>
            </a:pPr>
            <a:endParaRPr lang="en-US" b="0" dirty="0"/>
          </a:p>
        </p:txBody>
      </p:sp>
      <p:sp>
        <p:nvSpPr>
          <p:cNvPr id="4" name="Slide Number Placeholder 3"/>
          <p:cNvSpPr>
            <a:spLocks noGrp="1"/>
          </p:cNvSpPr>
          <p:nvPr>
            <p:ph type="sldNum" sz="quarter" idx="10"/>
          </p:nvPr>
        </p:nvSpPr>
        <p:spPr/>
        <p:txBody>
          <a:bodyPr/>
          <a:lstStyle/>
          <a:p>
            <a:fld id="{E14B72D9-D4E8-492D-976E-C71DE730B057}" type="slidenum">
              <a:rPr lang="en-US" smtClean="0"/>
              <a:t>27</a:t>
            </a:fld>
            <a:endParaRPr lang="en-US"/>
          </a:p>
        </p:txBody>
      </p:sp>
      <p:sp>
        <p:nvSpPr>
          <p:cNvPr id="5" name="Footer Placeholder 4"/>
          <p:cNvSpPr>
            <a:spLocks noGrp="1"/>
          </p:cNvSpPr>
          <p:nvPr>
            <p:ph type="ftr" sz="quarter" idx="11"/>
          </p:nvPr>
        </p:nvSpPr>
        <p:spPr/>
        <p:txBody>
          <a:bodyPr/>
          <a:lstStyle/>
          <a:p>
            <a:r>
              <a:rPr lang="en-US" smtClean="0"/>
              <a:t>12th Grade</a:t>
            </a:r>
            <a:endParaRPr lang="en-US"/>
          </a:p>
        </p:txBody>
      </p:sp>
    </p:spTree>
    <p:extLst>
      <p:ext uri="{BB962C8B-B14F-4D97-AF65-F5344CB8AC3E}">
        <p14:creationId xmlns:p14="http://schemas.microsoft.com/office/powerpoint/2010/main" val="7287129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4B72D9-D4E8-492D-976E-C71DE730B057}" type="slidenum">
              <a:rPr lang="en-US" smtClean="0"/>
              <a:t>28</a:t>
            </a:fld>
            <a:endParaRPr lang="en-US"/>
          </a:p>
        </p:txBody>
      </p:sp>
      <p:sp>
        <p:nvSpPr>
          <p:cNvPr id="5" name="Footer Placeholder 4"/>
          <p:cNvSpPr>
            <a:spLocks noGrp="1"/>
          </p:cNvSpPr>
          <p:nvPr>
            <p:ph type="ftr" sz="quarter" idx="11"/>
          </p:nvPr>
        </p:nvSpPr>
        <p:spPr/>
        <p:txBody>
          <a:bodyPr/>
          <a:lstStyle/>
          <a:p>
            <a:r>
              <a:rPr lang="en-US" smtClean="0"/>
              <a:t>12th Grade</a:t>
            </a:r>
            <a:endParaRPr lang="en-US"/>
          </a:p>
        </p:txBody>
      </p:sp>
    </p:spTree>
    <p:extLst>
      <p:ext uri="{BB962C8B-B14F-4D97-AF65-F5344CB8AC3E}">
        <p14:creationId xmlns:p14="http://schemas.microsoft.com/office/powerpoint/2010/main" val="30262890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Discuss your safety plans with your parents and ask for their guidance when you are planning an outing. “What should I do if…” Always tell your parents where you are going, with whom you are going, and the time that you will return so that they can find you if needed. </a:t>
            </a:r>
          </a:p>
        </p:txBody>
      </p:sp>
      <p:sp>
        <p:nvSpPr>
          <p:cNvPr id="4" name="Slide Number Placeholder 3"/>
          <p:cNvSpPr>
            <a:spLocks noGrp="1"/>
          </p:cNvSpPr>
          <p:nvPr>
            <p:ph type="sldNum" sz="quarter" idx="10"/>
          </p:nvPr>
        </p:nvSpPr>
        <p:spPr/>
        <p:txBody>
          <a:bodyPr/>
          <a:lstStyle/>
          <a:p>
            <a:fld id="{E14B72D9-D4E8-492D-976E-C71DE730B057}" type="slidenum">
              <a:rPr lang="en-US" smtClean="0"/>
              <a:t>29</a:t>
            </a:fld>
            <a:endParaRPr lang="en-US"/>
          </a:p>
        </p:txBody>
      </p:sp>
      <p:sp>
        <p:nvSpPr>
          <p:cNvPr id="5" name="Footer Placeholder 4"/>
          <p:cNvSpPr>
            <a:spLocks noGrp="1"/>
          </p:cNvSpPr>
          <p:nvPr>
            <p:ph type="ftr" sz="quarter" idx="11"/>
          </p:nvPr>
        </p:nvSpPr>
        <p:spPr/>
        <p:txBody>
          <a:bodyPr/>
          <a:lstStyle/>
          <a:p>
            <a:r>
              <a:rPr lang="en-US" smtClean="0"/>
              <a:t>12th Grade</a:t>
            </a:r>
            <a:endParaRPr lang="en-US"/>
          </a:p>
        </p:txBody>
      </p:sp>
    </p:spTree>
    <p:extLst>
      <p:ext uri="{BB962C8B-B14F-4D97-AF65-F5344CB8AC3E}">
        <p14:creationId xmlns:p14="http://schemas.microsoft.com/office/powerpoint/2010/main" val="1563484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God is good and only wants what is best for you.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In your daily life, you need to play your part by seeking to protect yourself from sinful behaviors with their damaging effects, as well as by guarding against situations that are dangerous and people who may cause you harm.  God has given you a Guardian Angel who is always with you, seeking to guard and guide you.  Pray the Guardian Angel prayer each day to remind you of this.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Remember that believing and trusting in God does not mean you won’t go through suffering, but it means that you have an ally who walks with you through the suffering. You are never alone. Perhaps the best thing to remember is that God understands suffering first hand. Look at Jesus Christ, the second person of the Holy Trinity. He was fully God and fully man, and in the Gospels we read about how He suffered in the last days of His life: physically, emotionally, spiritually, and psychologically. He suffered every way a human being can suffer. So when you are suffering remember, when you pray, that God has been there, He understands, and He is present. Trust in the presence, love, grace, and mercy of our Lord.</a:t>
            </a:r>
          </a:p>
        </p:txBody>
      </p:sp>
      <p:sp>
        <p:nvSpPr>
          <p:cNvPr id="4" name="Slide Number Placeholder 3"/>
          <p:cNvSpPr>
            <a:spLocks noGrp="1"/>
          </p:cNvSpPr>
          <p:nvPr>
            <p:ph type="sldNum" sz="quarter" idx="10"/>
          </p:nvPr>
        </p:nvSpPr>
        <p:spPr/>
        <p:txBody>
          <a:bodyPr/>
          <a:lstStyle/>
          <a:p>
            <a:fld id="{E14B72D9-D4E8-492D-976E-C71DE730B057}" type="slidenum">
              <a:rPr lang="en-US" smtClean="0"/>
              <a:t>3</a:t>
            </a:fld>
            <a:endParaRPr lang="en-US"/>
          </a:p>
        </p:txBody>
      </p:sp>
      <p:sp>
        <p:nvSpPr>
          <p:cNvPr id="5" name="Footer Placeholder 4"/>
          <p:cNvSpPr>
            <a:spLocks noGrp="1"/>
          </p:cNvSpPr>
          <p:nvPr>
            <p:ph type="ftr" sz="quarter" idx="11"/>
          </p:nvPr>
        </p:nvSpPr>
        <p:spPr/>
        <p:txBody>
          <a:bodyPr/>
          <a:lstStyle/>
          <a:p>
            <a:r>
              <a:rPr lang="en-US" smtClean="0"/>
              <a:t>12th Grade</a:t>
            </a:r>
            <a:endParaRPr lang="en-US"/>
          </a:p>
        </p:txBody>
      </p:sp>
    </p:spTree>
    <p:extLst>
      <p:ext uri="{BB962C8B-B14F-4D97-AF65-F5344CB8AC3E}">
        <p14:creationId xmlns:p14="http://schemas.microsoft.com/office/powerpoint/2010/main" val="40514682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0" i="0" u="none" strike="noStrike" kern="1200" baseline="0" dirty="0" smtClean="0">
                <a:solidFill>
                  <a:schemeClr val="tx1"/>
                </a:solidFill>
                <a:latin typeface="+mn-lt"/>
                <a:ea typeface="+mn-ea"/>
                <a:cs typeface="+mn-cs"/>
              </a:rPr>
              <a:t>The prayer to St. John Bosco, the patron of youth, in the virtue of respect, Diocesan Virtue Program, page 3. d</a:t>
            </a:r>
            <a:r>
              <a:rPr lang="en-US" sz="1200" b="0" i="0" u="sng" strike="noStrike" kern="1200" baseline="0" dirty="0" smtClean="0">
                <a:solidFill>
                  <a:schemeClr val="tx1"/>
                </a:solidFill>
                <a:latin typeface="+mn-lt"/>
                <a:ea typeface="+mn-ea"/>
                <a:cs typeface="+mn-cs"/>
              </a:rPr>
              <a:t>iolc.org/catechesis/understanding-and-living-the-virtues/respect</a:t>
            </a:r>
            <a:r>
              <a:rPr lang="en-US" sz="1200" b="0" i="0" u="none" strike="noStrike" kern="1200" baseline="0" dirty="0" smtClean="0">
                <a:solidFill>
                  <a:schemeClr val="tx1"/>
                </a:solidFill>
                <a:latin typeface="+mn-lt"/>
                <a:ea typeface="+mn-ea"/>
                <a:cs typeface="+mn-cs"/>
              </a:rPr>
              <a:t>.</a:t>
            </a:r>
          </a:p>
          <a:p>
            <a:pPr marL="0" indent="0">
              <a:buNone/>
            </a:pPr>
            <a:r>
              <a:rPr lang="en-US" sz="1200" b="0" i="0" u="none" strike="noStrike" kern="1200" baseline="0" dirty="0" smtClean="0">
                <a:solidFill>
                  <a:schemeClr val="tx1"/>
                </a:solidFill>
                <a:latin typeface="+mn-lt"/>
                <a:ea typeface="+mn-ea"/>
                <a:cs typeface="+mn-cs"/>
              </a:rPr>
              <a:t>Make a copy for each student:</a:t>
            </a:r>
          </a:p>
          <a:p>
            <a:pPr marL="0" indent="0">
              <a:buNone/>
            </a:pPr>
            <a:endParaRPr lang="en-US" sz="1200" b="0" i="0" u="none" strike="noStrike" kern="1200" baseline="0" dirty="0" smtClean="0">
              <a:solidFill>
                <a:schemeClr val="tx1"/>
              </a:solidFill>
              <a:latin typeface="+mn-lt"/>
              <a:ea typeface="+mn-ea"/>
              <a:cs typeface="+mn-cs"/>
            </a:endParaRPr>
          </a:p>
          <a:p>
            <a:pPr marL="0" indent="0">
              <a:buNone/>
            </a:pPr>
            <a:r>
              <a:rPr lang="en-US" sz="1200" b="0" i="0" u="none" strike="noStrike" kern="1200" baseline="0" dirty="0" smtClean="0">
                <a:solidFill>
                  <a:schemeClr val="tx1"/>
                </a:solidFill>
                <a:latin typeface="+mn-lt"/>
                <a:ea typeface="+mn-ea"/>
                <a:cs typeface="+mn-cs"/>
              </a:rPr>
              <a:t>O Saint John Bosco, father and teacher of youth, you labored so much for the salvation of souls.</a:t>
            </a:r>
          </a:p>
          <a:p>
            <a:pPr marL="0" indent="0">
              <a:buNone/>
            </a:pPr>
            <a:r>
              <a:rPr lang="en-US" sz="1200" b="0" i="0" u="none" strike="noStrike" kern="1200" baseline="0" dirty="0" smtClean="0">
                <a:solidFill>
                  <a:schemeClr val="tx1"/>
                </a:solidFill>
                <a:latin typeface="+mn-lt"/>
                <a:ea typeface="+mn-ea"/>
                <a:cs typeface="+mn-cs"/>
              </a:rPr>
              <a:t>Help us to respect ourselves and each person as a child of God.  Be our guide in seeking the good of our souls and the salvation of our neighbor.</a:t>
            </a:r>
          </a:p>
          <a:p>
            <a:pPr marL="0" indent="0">
              <a:buNone/>
            </a:pPr>
            <a:r>
              <a:rPr lang="en-US" sz="1200" b="0" i="0" u="none" strike="noStrike" kern="1200" baseline="0" dirty="0" smtClean="0">
                <a:solidFill>
                  <a:schemeClr val="tx1"/>
                </a:solidFill>
                <a:latin typeface="+mn-lt"/>
                <a:ea typeface="+mn-ea"/>
                <a:cs typeface="+mn-cs"/>
              </a:rPr>
              <a:t>Teach us to love Jesus in the Blessed Sacrament, Mary the Mother of Christ and our Mother, and our Holy Father </a:t>
            </a:r>
            <a:br>
              <a:rPr lang="en-US" sz="1200" b="0" i="0" u="none" strike="noStrike" kern="1200" baseline="0" dirty="0" smtClean="0">
                <a:solidFill>
                  <a:schemeClr val="tx1"/>
                </a:solidFill>
                <a:latin typeface="+mn-lt"/>
                <a:ea typeface="+mn-ea"/>
                <a:cs typeface="+mn-cs"/>
              </a:rPr>
            </a:br>
            <a:r>
              <a:rPr lang="en-US" sz="1200" b="0" i="0" u="none" strike="noStrike" kern="1200" baseline="0" dirty="0" smtClean="0">
                <a:solidFill>
                  <a:schemeClr val="tx1"/>
                </a:solidFill>
                <a:latin typeface="+mn-lt"/>
                <a:ea typeface="+mn-ea"/>
                <a:cs typeface="+mn-cs"/>
              </a:rPr>
              <a:t>the Pope.  Obtain for us from God the grace to one day be gathered all together with you in Heaven.  Amen.</a:t>
            </a:r>
          </a:p>
          <a:p>
            <a:pPr marL="0" indent="0">
              <a:buNone/>
            </a:pPr>
            <a:r>
              <a:rPr lang="en-US" sz="1200" b="0" i="0" u="none" strike="noStrike" kern="1200" baseline="0" dirty="0" smtClean="0">
                <a:solidFill>
                  <a:schemeClr val="tx1"/>
                </a:solidFill>
                <a:latin typeface="+mn-lt"/>
                <a:ea typeface="+mn-ea"/>
                <a:cs typeface="+mn-cs"/>
              </a:rPr>
              <a:t> </a:t>
            </a:r>
          </a:p>
          <a:p>
            <a:pPr marL="0" indent="0">
              <a:buNone/>
            </a:pPr>
            <a:endParaRPr lang="en-US" sz="1200" b="1" i="0" u="none" strike="noStrike" kern="1200" baseline="0" dirty="0" smtClean="0">
              <a:solidFill>
                <a:schemeClr val="tx1"/>
              </a:solidFill>
              <a:latin typeface="+mn-lt"/>
              <a:ea typeface="+mn-ea"/>
              <a:cs typeface="+mn-cs"/>
            </a:endParaRPr>
          </a:p>
          <a:p>
            <a:pPr marL="0" indent="0">
              <a:buNone/>
            </a:pPr>
            <a:endParaRPr lang="en-US" sz="1200" b="0" i="0" u="none" strike="noStrike" kern="1200" baseline="0" dirty="0" smtClean="0">
              <a:solidFill>
                <a:schemeClr val="tx1"/>
              </a:solidFill>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E14B72D9-D4E8-492D-976E-C71DE730B057}" type="slidenum">
              <a:rPr lang="en-US" smtClean="0"/>
              <a:t>30</a:t>
            </a:fld>
            <a:endParaRPr lang="en-US"/>
          </a:p>
        </p:txBody>
      </p:sp>
      <p:sp>
        <p:nvSpPr>
          <p:cNvPr id="5" name="Footer Placeholder 4"/>
          <p:cNvSpPr>
            <a:spLocks noGrp="1"/>
          </p:cNvSpPr>
          <p:nvPr>
            <p:ph type="ftr" sz="quarter" idx="11"/>
          </p:nvPr>
        </p:nvSpPr>
        <p:spPr/>
        <p:txBody>
          <a:bodyPr/>
          <a:lstStyle/>
          <a:p>
            <a:r>
              <a:rPr lang="en-US" smtClean="0"/>
              <a:t>12th Grade</a:t>
            </a:r>
            <a:endParaRPr lang="en-US"/>
          </a:p>
        </p:txBody>
      </p:sp>
    </p:spTree>
    <p:extLst>
      <p:ext uri="{BB962C8B-B14F-4D97-AF65-F5344CB8AC3E}">
        <p14:creationId xmlns:p14="http://schemas.microsoft.com/office/powerpoint/2010/main" val="19418961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Jesus </a:t>
            </a:r>
            <a:r>
              <a:rPr lang="en-US" b="1" u="sng" dirty="0" smtClean="0"/>
              <a:t>knows</a:t>
            </a:r>
            <a:r>
              <a:rPr lang="en-US" b="1" dirty="0" smtClean="0"/>
              <a:t> everything about you and </a:t>
            </a:r>
            <a:r>
              <a:rPr lang="en-US" b="1" u="sng" dirty="0" smtClean="0"/>
              <a:t>loves</a:t>
            </a:r>
            <a:r>
              <a:rPr lang="en-US" b="1" dirty="0" smtClean="0"/>
              <a:t> you unconditionally. How do we know this?</a:t>
            </a:r>
          </a:p>
          <a:p>
            <a:endParaRPr lang="en-US" dirty="0" smtClean="0"/>
          </a:p>
          <a:p>
            <a:r>
              <a:rPr lang="en-US" dirty="0" smtClean="0"/>
              <a:t>Jesus has told us through His Word in the Sacred Scriptures.</a:t>
            </a:r>
          </a:p>
          <a:p>
            <a:r>
              <a:rPr lang="en-US" dirty="0" smtClean="0"/>
              <a:t>“Before I formed you in the womb I knew you.” (Jeremiah 1:5)</a:t>
            </a:r>
          </a:p>
          <a:p>
            <a:r>
              <a:rPr lang="en-US" dirty="0" smtClean="0"/>
              <a:t>“For God so loved the world that He gave His only Son, so that all who believe in Him might not perish but have eternal life.”  (John 3:16)</a:t>
            </a:r>
          </a:p>
          <a:p>
            <a:r>
              <a:rPr lang="en-US" dirty="0" smtClean="0"/>
              <a:t> </a:t>
            </a:r>
          </a:p>
          <a:p>
            <a:endParaRPr lang="en-US" dirty="0"/>
          </a:p>
        </p:txBody>
      </p:sp>
      <p:sp>
        <p:nvSpPr>
          <p:cNvPr id="4" name="Slide Number Placeholder 3"/>
          <p:cNvSpPr>
            <a:spLocks noGrp="1"/>
          </p:cNvSpPr>
          <p:nvPr>
            <p:ph type="sldNum" sz="quarter" idx="10"/>
          </p:nvPr>
        </p:nvSpPr>
        <p:spPr/>
        <p:txBody>
          <a:bodyPr/>
          <a:lstStyle/>
          <a:p>
            <a:fld id="{E14B72D9-D4E8-492D-976E-C71DE730B057}" type="slidenum">
              <a:rPr lang="en-US" smtClean="0"/>
              <a:t>4</a:t>
            </a:fld>
            <a:endParaRPr lang="en-US"/>
          </a:p>
        </p:txBody>
      </p:sp>
      <p:sp>
        <p:nvSpPr>
          <p:cNvPr id="5" name="Footer Placeholder 4"/>
          <p:cNvSpPr>
            <a:spLocks noGrp="1"/>
          </p:cNvSpPr>
          <p:nvPr>
            <p:ph type="ftr" sz="quarter" idx="11"/>
          </p:nvPr>
        </p:nvSpPr>
        <p:spPr/>
        <p:txBody>
          <a:bodyPr/>
          <a:lstStyle/>
          <a:p>
            <a:r>
              <a:rPr lang="en-US" smtClean="0"/>
              <a:t>12th Grade</a:t>
            </a:r>
            <a:endParaRPr lang="en-US"/>
          </a:p>
        </p:txBody>
      </p:sp>
    </p:spTree>
    <p:extLst>
      <p:ext uri="{BB962C8B-B14F-4D97-AF65-F5344CB8AC3E}">
        <p14:creationId xmlns:p14="http://schemas.microsoft.com/office/powerpoint/2010/main" val="34394270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You are a beloved son or daughter of God.  </a:t>
            </a:r>
          </a:p>
          <a:p>
            <a:r>
              <a:rPr lang="en-US" dirty="0" smtClean="0"/>
              <a:t>He dwells within you.  When “the Word became flesh,” God Himself took human form and so made us holy.  That means that our body and soul are precious in the eyes of God.  When we reflect carefully about this great truth, we can better decide how to make important choices, for ourselves and for others, so that we will always act in a way pleasing to God.  To strive to please God in all things will not necessarily make for an easy life—Jesus told His disciples that we must carry the Cross after Him—but it will make for a fulfilled and happy life, because He promised us this.</a:t>
            </a:r>
          </a:p>
          <a:p>
            <a:endParaRPr lang="en-US" dirty="0" smtClean="0"/>
          </a:p>
          <a:p>
            <a:r>
              <a:rPr lang="en-US" dirty="0" smtClean="0"/>
              <a:t>Jesus understands pain, fear and suffering because, as the second Person of the Holy Trinity, He experienced them, and He wants to support and strengthen us by His love when we are lonely, uncertain or anxious. Jesus gave everything for you! When we look at the Cross, Jesus’ open arms invite us to receive that love by opening our hearts to Him in prayer and through the Sacraments. </a:t>
            </a:r>
          </a:p>
        </p:txBody>
      </p:sp>
      <p:sp>
        <p:nvSpPr>
          <p:cNvPr id="4" name="Slide Number Placeholder 3"/>
          <p:cNvSpPr>
            <a:spLocks noGrp="1"/>
          </p:cNvSpPr>
          <p:nvPr>
            <p:ph type="sldNum" sz="quarter" idx="10"/>
          </p:nvPr>
        </p:nvSpPr>
        <p:spPr/>
        <p:txBody>
          <a:bodyPr/>
          <a:lstStyle/>
          <a:p>
            <a:fld id="{E14B72D9-D4E8-492D-976E-C71DE730B057}" type="slidenum">
              <a:rPr lang="en-US" smtClean="0"/>
              <a:t>5</a:t>
            </a:fld>
            <a:endParaRPr lang="en-US"/>
          </a:p>
        </p:txBody>
      </p:sp>
      <p:sp>
        <p:nvSpPr>
          <p:cNvPr id="5" name="Footer Placeholder 4"/>
          <p:cNvSpPr>
            <a:spLocks noGrp="1"/>
          </p:cNvSpPr>
          <p:nvPr>
            <p:ph type="ftr" sz="quarter" idx="11"/>
          </p:nvPr>
        </p:nvSpPr>
        <p:spPr/>
        <p:txBody>
          <a:bodyPr/>
          <a:lstStyle/>
          <a:p>
            <a:r>
              <a:rPr lang="en-US" smtClean="0"/>
              <a:t>12th Grade</a:t>
            </a:r>
            <a:endParaRPr lang="en-US"/>
          </a:p>
        </p:txBody>
      </p:sp>
    </p:spTree>
    <p:extLst>
      <p:ext uri="{BB962C8B-B14F-4D97-AF65-F5344CB8AC3E}">
        <p14:creationId xmlns:p14="http://schemas.microsoft.com/office/powerpoint/2010/main" val="29607845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You can trust Jesus. He has given everything so that you can know the difference between His will and will of the father of lies (the devil), selfishness, sin, and death.  Nothing can separate you from Christ’s love, except one thing, that is choosing to separate yourself from Him</a:t>
            </a:r>
            <a:r>
              <a:rPr lang="en-US" b="0" baseline="0" dirty="0" smtClean="0"/>
              <a:t>. What are some ways this can happen?</a:t>
            </a:r>
            <a:r>
              <a:rPr lang="en-US" b="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“Who shall separate us from the love of Christ? Shall trouble or hardship or persecution or famine or nakedness or danger or sword? No, in all these things we are more than conquerors through Him who loved us.  For I am convinced that neither death nor life, neither angels nor demons, neither the present nor the future, nor any powers, neither height nor depth, nor anything else in all creation, will be able to separate us from the love of God that is in Christ Jesus our Lord.  (Romans 8:  35, 37-39)</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A great saint of the last century, St </a:t>
            </a:r>
            <a:r>
              <a:rPr lang="en-US" b="0" dirty="0" err="1" smtClean="0"/>
              <a:t>Faustina</a:t>
            </a:r>
            <a:r>
              <a:rPr lang="en-US" b="0" dirty="0" smtClean="0"/>
              <a:t>, taught us this simple but powerful prayer:  “Jesus, I trust in you.” </a:t>
            </a:r>
          </a:p>
        </p:txBody>
      </p:sp>
      <p:sp>
        <p:nvSpPr>
          <p:cNvPr id="4" name="Slide Number Placeholder 3"/>
          <p:cNvSpPr>
            <a:spLocks noGrp="1"/>
          </p:cNvSpPr>
          <p:nvPr>
            <p:ph type="sldNum" sz="quarter" idx="10"/>
          </p:nvPr>
        </p:nvSpPr>
        <p:spPr/>
        <p:txBody>
          <a:bodyPr/>
          <a:lstStyle/>
          <a:p>
            <a:fld id="{E14B72D9-D4E8-492D-976E-C71DE730B057}" type="slidenum">
              <a:rPr lang="en-US" smtClean="0"/>
              <a:t>6</a:t>
            </a:fld>
            <a:endParaRPr lang="en-US"/>
          </a:p>
        </p:txBody>
      </p:sp>
      <p:sp>
        <p:nvSpPr>
          <p:cNvPr id="5" name="Footer Placeholder 4"/>
          <p:cNvSpPr>
            <a:spLocks noGrp="1"/>
          </p:cNvSpPr>
          <p:nvPr>
            <p:ph type="ftr" sz="quarter" idx="11"/>
          </p:nvPr>
        </p:nvSpPr>
        <p:spPr/>
        <p:txBody>
          <a:bodyPr/>
          <a:lstStyle/>
          <a:p>
            <a:r>
              <a:rPr lang="en-US" smtClean="0"/>
              <a:t>12th Grade</a:t>
            </a:r>
            <a:endParaRPr lang="en-US"/>
          </a:p>
        </p:txBody>
      </p:sp>
    </p:spTree>
    <p:extLst>
      <p:ext uri="{BB962C8B-B14F-4D97-AF65-F5344CB8AC3E}">
        <p14:creationId xmlns:p14="http://schemas.microsoft.com/office/powerpoint/2010/main" val="41620572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God is the only one who can love you perfectly. And when you have a relationship with God and experience His love, you have a greater desire to love others the way God loves you. The way you show your love for God is to</a:t>
            </a:r>
            <a:r>
              <a:rPr lang="en-US" b="1" baseline="0" dirty="0" smtClean="0"/>
              <a:t> love every person you encounter in the same way He loves you. This doesn’t mean every person has to be our best friend, but you need to welcome every person with kindness.</a:t>
            </a: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What is your commitment to speak with and listen to Jesus each day?</a:t>
            </a:r>
          </a:p>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Allow students time to write something down.</a:t>
            </a:r>
          </a:p>
        </p:txBody>
      </p:sp>
      <p:sp>
        <p:nvSpPr>
          <p:cNvPr id="4" name="Slide Number Placeholder 3"/>
          <p:cNvSpPr>
            <a:spLocks noGrp="1"/>
          </p:cNvSpPr>
          <p:nvPr>
            <p:ph type="sldNum" sz="quarter" idx="10"/>
          </p:nvPr>
        </p:nvSpPr>
        <p:spPr/>
        <p:txBody>
          <a:bodyPr/>
          <a:lstStyle/>
          <a:p>
            <a:fld id="{E14B72D9-D4E8-492D-976E-C71DE730B057}" type="slidenum">
              <a:rPr lang="en-US" smtClean="0"/>
              <a:t>7</a:t>
            </a:fld>
            <a:endParaRPr lang="en-US"/>
          </a:p>
        </p:txBody>
      </p:sp>
      <p:sp>
        <p:nvSpPr>
          <p:cNvPr id="5" name="Footer Placeholder 4"/>
          <p:cNvSpPr>
            <a:spLocks noGrp="1"/>
          </p:cNvSpPr>
          <p:nvPr>
            <p:ph type="ftr" sz="quarter" idx="11"/>
          </p:nvPr>
        </p:nvSpPr>
        <p:spPr/>
        <p:txBody>
          <a:bodyPr/>
          <a:lstStyle/>
          <a:p>
            <a:r>
              <a:rPr lang="en-US" smtClean="0"/>
              <a:t>12th Grade</a:t>
            </a:r>
            <a:endParaRPr lang="en-US"/>
          </a:p>
        </p:txBody>
      </p:sp>
    </p:spTree>
    <p:extLst>
      <p:ext uri="{BB962C8B-B14F-4D97-AF65-F5344CB8AC3E}">
        <p14:creationId xmlns:p14="http://schemas.microsoft.com/office/powerpoint/2010/main" val="36910238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Look at the miracles Jesus performed in healing the blind man. While Scripture shows the man being healed of his physical blindness, we also need to ask for healing for spiritual blindness so we can see the direction Christ is leading us. Sometimes we are blinded by sin. There is a tendency in our culture to call “good” “evil” and “evil” “good.” </a:t>
            </a:r>
            <a:endParaRPr lang="en-US" b="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Committing a sin can lead to a sinful habit which leads to slavery to sin. You can be a slave to many things in your life such as: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Addiction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Money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Materialistic Things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Popularity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Sports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But a relationship with Christ is loving Him out of your own free will. Following Him is also done out of your own free will. Living as Christ taught us to live does not mean we are bound by a bunch of rules, but we have guidance to avoid the earthly things that can easily enslave us, as well as not causing others to fall into sin. This is true friendship.</a:t>
            </a:r>
          </a:p>
          <a:p>
            <a:endParaRPr lang="en-US" b="0" dirty="0" smtClean="0"/>
          </a:p>
        </p:txBody>
      </p:sp>
      <p:sp>
        <p:nvSpPr>
          <p:cNvPr id="4" name="Slide Number Placeholder 3"/>
          <p:cNvSpPr>
            <a:spLocks noGrp="1"/>
          </p:cNvSpPr>
          <p:nvPr>
            <p:ph type="sldNum" sz="quarter" idx="10"/>
          </p:nvPr>
        </p:nvSpPr>
        <p:spPr/>
        <p:txBody>
          <a:bodyPr/>
          <a:lstStyle/>
          <a:p>
            <a:fld id="{E14B72D9-D4E8-492D-976E-C71DE730B057}" type="slidenum">
              <a:rPr lang="en-US" smtClean="0"/>
              <a:t>8</a:t>
            </a:fld>
            <a:endParaRPr lang="en-US"/>
          </a:p>
        </p:txBody>
      </p:sp>
      <p:sp>
        <p:nvSpPr>
          <p:cNvPr id="5" name="Footer Placeholder 4"/>
          <p:cNvSpPr>
            <a:spLocks noGrp="1"/>
          </p:cNvSpPr>
          <p:nvPr>
            <p:ph type="ftr" sz="quarter" idx="11"/>
          </p:nvPr>
        </p:nvSpPr>
        <p:spPr/>
        <p:txBody>
          <a:bodyPr/>
          <a:lstStyle/>
          <a:p>
            <a:r>
              <a:rPr lang="en-US" smtClean="0"/>
              <a:t>12th Grade</a:t>
            </a:r>
            <a:endParaRPr lang="en-US"/>
          </a:p>
        </p:txBody>
      </p:sp>
    </p:spTree>
    <p:extLst>
      <p:ext uri="{BB962C8B-B14F-4D97-AF65-F5344CB8AC3E}">
        <p14:creationId xmlns:p14="http://schemas.microsoft.com/office/powerpoint/2010/main" val="24100162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b="1" dirty="0" smtClean="0">
                <a:effectLst/>
                <a:latin typeface="Times New Roman" panose="02020603050405020304" pitchFamily="18" charset="0"/>
                <a:ea typeface="Calibri" panose="020F0502020204030204" pitchFamily="34" charset="0"/>
              </a:rPr>
              <a:t>Each person is unique, unrepeatable, and has inherent dignity from God,</a:t>
            </a:r>
            <a:r>
              <a:rPr lang="en-US" sz="1200" b="1" baseline="0" dirty="0" smtClean="0">
                <a:effectLst/>
                <a:latin typeface="Times New Roman" panose="02020603050405020304" pitchFamily="18" charset="0"/>
                <a:ea typeface="Calibri" panose="020F0502020204030204" pitchFamily="34" charset="0"/>
              </a:rPr>
              <a:t> with</a:t>
            </a:r>
            <a:r>
              <a:rPr lang="en-US" sz="1200" b="1" dirty="0" smtClean="0">
                <a:effectLst/>
                <a:latin typeface="Times New Roman" panose="02020603050405020304" pitchFamily="18" charset="0"/>
                <a:ea typeface="Calibri" panose="020F0502020204030204" pitchFamily="34" charset="0"/>
              </a:rPr>
              <a:t> a unique role in His plan. Therefore, each person is to be shown respect, even if the individual is impaired in some way. We are to honor and esteem each person because he/she is a child of God. </a:t>
            </a:r>
          </a:p>
          <a:p>
            <a:pPr marL="0" marR="0">
              <a:spcBef>
                <a:spcPts val="0"/>
              </a:spcBef>
              <a:spcAft>
                <a:spcPts val="0"/>
              </a:spcAft>
            </a:pPr>
            <a:endParaRPr lang="en-US" sz="1200" b="1" dirty="0" smtClean="0">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1200" dirty="0" smtClean="0">
                <a:effectLst/>
                <a:latin typeface="Times New Roman" panose="02020603050405020304" pitchFamily="18" charset="0"/>
                <a:ea typeface="Calibri" panose="020F0502020204030204" pitchFamily="34" charset="0"/>
              </a:rPr>
              <a:t>• Complete respect is to begin in our relationship with God in obeying His commands and responding to His desire that we spend time with Him in prayer each day. </a:t>
            </a:r>
          </a:p>
          <a:p>
            <a:pPr marL="0" marR="0">
              <a:spcBef>
                <a:spcPts val="0"/>
              </a:spcBef>
              <a:spcAft>
                <a:spcPts val="0"/>
              </a:spcAft>
            </a:pPr>
            <a:r>
              <a:rPr lang="en-US" sz="1200" dirty="0" smtClean="0">
                <a:effectLst/>
                <a:latin typeface="Times New Roman" panose="02020603050405020304" pitchFamily="18" charset="0"/>
                <a:ea typeface="Calibri" panose="020F0502020204030204" pitchFamily="34" charset="0"/>
              </a:rPr>
              <a:t>• Secondly, we are to respect ourselves, maintaining a proper balance in all matters.</a:t>
            </a:r>
          </a:p>
          <a:p>
            <a:pPr marL="0" marR="0">
              <a:spcBef>
                <a:spcPts val="0"/>
              </a:spcBef>
              <a:spcAft>
                <a:spcPts val="0"/>
              </a:spcAft>
            </a:pPr>
            <a:r>
              <a:rPr lang="en-US" sz="1200" dirty="0" smtClean="0">
                <a:effectLst/>
                <a:latin typeface="Times New Roman" panose="02020603050405020304" pitchFamily="18" charset="0"/>
                <a:ea typeface="Calibri" panose="020F0502020204030204" pitchFamily="34" charset="0"/>
              </a:rPr>
              <a:t>• God has given us our parents and so we are to respect them, followed by a special respect for priests, religious, teachers, law enforcement officers, elders, siblings, relatives, bosses, fellow employees, neighbors and those in authority. </a:t>
            </a:r>
          </a:p>
          <a:p>
            <a:pPr marL="0" marR="0">
              <a:spcBef>
                <a:spcPts val="0"/>
              </a:spcBef>
              <a:spcAft>
                <a:spcPts val="0"/>
              </a:spcAft>
            </a:pPr>
            <a:r>
              <a:rPr lang="en-US" sz="1200" dirty="0" smtClean="0">
                <a:effectLst/>
                <a:latin typeface="Times New Roman" panose="02020603050405020304" pitchFamily="18" charset="0"/>
                <a:ea typeface="Calibri" panose="020F0502020204030204" pitchFamily="34" charset="0"/>
              </a:rPr>
              <a:t>• We are to show respect for our neighbor and his conscience through charity. Everyone should look upon his neighbor (without any exception) as ‘another self’, protecting his life and keeping in mind what is necessary for living it with dignity.  </a:t>
            </a:r>
          </a:p>
          <a:p>
            <a:pPr marL="0" marR="0">
              <a:spcBef>
                <a:spcPts val="0"/>
              </a:spcBef>
              <a:spcAft>
                <a:spcPts val="0"/>
              </a:spcAft>
            </a:pPr>
            <a:r>
              <a:rPr lang="en-US" sz="1200" dirty="0" smtClean="0">
                <a:effectLst/>
                <a:latin typeface="Times New Roman" panose="02020603050405020304" pitchFamily="18" charset="0"/>
                <a:ea typeface="Calibri" panose="020F0502020204030204" pitchFamily="34" charset="0"/>
              </a:rPr>
              <a:t>• Respecting others should involve meekness, benevolence, courtesy and tact toward them. </a:t>
            </a:r>
          </a:p>
          <a:p>
            <a:pPr marL="0" marR="0">
              <a:spcBef>
                <a:spcPts val="0"/>
              </a:spcBef>
              <a:spcAft>
                <a:spcPts val="0"/>
              </a:spcAft>
            </a:pPr>
            <a:r>
              <a:rPr lang="en-US" sz="1200" dirty="0" smtClean="0">
                <a:effectLst/>
                <a:latin typeface="Times New Roman" panose="02020603050405020304" pitchFamily="18" charset="0"/>
                <a:ea typeface="Calibri" panose="020F0502020204030204" pitchFamily="34" charset="0"/>
              </a:rPr>
              <a:t>• We must respect the soul and body of each person, avoiding the possibility of inducing others to do evil. If we sin against someone or cause him to sin, we wound his conscience and we sin against Christ because each person is created in the image of God</a:t>
            </a:r>
          </a:p>
          <a:p>
            <a:pPr marL="0" marR="0">
              <a:spcBef>
                <a:spcPts val="0"/>
              </a:spcBef>
              <a:spcAft>
                <a:spcPts val="0"/>
              </a:spcAft>
            </a:pPr>
            <a:r>
              <a:rPr lang="en-US" sz="1200" dirty="0" smtClean="0">
                <a:effectLst/>
                <a:latin typeface="Times New Roman" panose="02020603050405020304" pitchFamily="18" charset="0"/>
                <a:ea typeface="Calibri" panose="020F0502020204030204" pitchFamily="34" charset="0"/>
              </a:rPr>
              <a:t>• We must take care of our physical health and avoid every kind of excess</a:t>
            </a:r>
            <a:r>
              <a:rPr lang="en-US" sz="1200" baseline="0" dirty="0" smtClean="0">
                <a:effectLst/>
                <a:latin typeface="Times New Roman" panose="02020603050405020304" pitchFamily="18" charset="0"/>
                <a:ea typeface="Calibri" panose="020F0502020204030204" pitchFamily="34" charset="0"/>
              </a:rPr>
              <a:t> by</a:t>
            </a:r>
            <a:r>
              <a:rPr lang="en-US" sz="1200" dirty="0" smtClean="0">
                <a:effectLst/>
                <a:latin typeface="Times New Roman" panose="02020603050405020304" pitchFamily="18" charset="0"/>
                <a:ea typeface="Calibri" panose="020F0502020204030204" pitchFamily="34" charset="0"/>
              </a:rPr>
              <a:t> avoiding the abuse of</a:t>
            </a:r>
            <a:r>
              <a:rPr lang="en-US" sz="1200" baseline="0" dirty="0" smtClean="0">
                <a:effectLst/>
                <a:latin typeface="Times New Roman" panose="02020603050405020304" pitchFamily="18" charset="0"/>
                <a:ea typeface="Calibri" panose="020F0502020204030204" pitchFamily="34" charset="0"/>
              </a:rPr>
              <a:t> </a:t>
            </a:r>
            <a:r>
              <a:rPr lang="en-US" sz="1200" dirty="0" smtClean="0">
                <a:effectLst/>
                <a:latin typeface="Times New Roman" panose="02020603050405020304" pitchFamily="18" charset="0"/>
                <a:ea typeface="Calibri" panose="020F0502020204030204" pitchFamily="34" charset="0"/>
              </a:rPr>
              <a:t>alcohol, tobacco,</a:t>
            </a:r>
            <a:r>
              <a:rPr lang="en-US" sz="1200" baseline="0" dirty="0" smtClean="0">
                <a:effectLst/>
                <a:latin typeface="Times New Roman" panose="02020603050405020304" pitchFamily="18" charset="0"/>
                <a:ea typeface="Calibri" panose="020F0502020204030204" pitchFamily="34" charset="0"/>
              </a:rPr>
              <a:t> and </a:t>
            </a:r>
            <a:r>
              <a:rPr lang="en-US" sz="1200" dirty="0" smtClean="0">
                <a:effectLst/>
                <a:latin typeface="Times New Roman" panose="02020603050405020304" pitchFamily="18" charset="0"/>
                <a:ea typeface="Calibri" panose="020F0502020204030204" pitchFamily="34" charset="0"/>
              </a:rPr>
              <a:t>the use of illicit drugs which cause serious damage.</a:t>
            </a:r>
          </a:p>
          <a:p>
            <a:pPr marL="0" indent="0">
              <a:buFont typeface="Arial" panose="020B0604020202020204" pitchFamily="34" charset="0"/>
              <a:buNone/>
            </a:pPr>
            <a:endParaRPr lang="en-US" b="0" dirty="0" smtClean="0"/>
          </a:p>
        </p:txBody>
      </p:sp>
      <p:sp>
        <p:nvSpPr>
          <p:cNvPr id="4" name="Slide Number Placeholder 3"/>
          <p:cNvSpPr>
            <a:spLocks noGrp="1"/>
          </p:cNvSpPr>
          <p:nvPr>
            <p:ph type="sldNum" sz="quarter" idx="10"/>
          </p:nvPr>
        </p:nvSpPr>
        <p:spPr/>
        <p:txBody>
          <a:bodyPr/>
          <a:lstStyle/>
          <a:p>
            <a:fld id="{E14B72D9-D4E8-492D-976E-C71DE730B057}" type="slidenum">
              <a:rPr lang="en-US" smtClean="0"/>
              <a:t>9</a:t>
            </a:fld>
            <a:endParaRPr lang="en-US"/>
          </a:p>
        </p:txBody>
      </p:sp>
      <p:sp>
        <p:nvSpPr>
          <p:cNvPr id="5" name="Footer Placeholder 4"/>
          <p:cNvSpPr>
            <a:spLocks noGrp="1"/>
          </p:cNvSpPr>
          <p:nvPr>
            <p:ph type="ftr" sz="quarter" idx="11"/>
          </p:nvPr>
        </p:nvSpPr>
        <p:spPr/>
        <p:txBody>
          <a:bodyPr/>
          <a:lstStyle/>
          <a:p>
            <a:r>
              <a:rPr lang="en-US" smtClean="0"/>
              <a:t>12th Grade</a:t>
            </a:r>
            <a:endParaRPr lang="en-US"/>
          </a:p>
        </p:txBody>
      </p:sp>
    </p:spTree>
    <p:extLst>
      <p:ext uri="{BB962C8B-B14F-4D97-AF65-F5344CB8AC3E}">
        <p14:creationId xmlns:p14="http://schemas.microsoft.com/office/powerpoint/2010/main" val="20180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5" name="Group 24"/>
          <p:cNvGrpSpPr/>
          <p:nvPr/>
        </p:nvGrpSpPr>
        <p:grpSpPr>
          <a:xfrm>
            <a:off x="203200" y="0"/>
            <a:ext cx="3778250" cy="6858001"/>
            <a:chOff x="203200" y="0"/>
            <a:chExt cx="3778250" cy="6858001"/>
          </a:xfrm>
        </p:grpSpPr>
        <p:sp>
          <p:nvSpPr>
            <p:cNvPr id="14" name="Freeform 6"/>
            <p:cNvSpPr/>
            <p:nvPr/>
          </p:nvSpPr>
          <p:spPr bwMode="auto">
            <a:xfrm>
              <a:off x="641350" y="0"/>
              <a:ext cx="1365250" cy="3971925"/>
            </a:xfrm>
            <a:custGeom>
              <a:avLst/>
              <a:gdLst/>
              <a:ahLst/>
              <a:cxnLst/>
              <a:rect l="0" t="0" r="r" b="b"/>
              <a:pathLst>
                <a:path w="860" h="2502">
                  <a:moveTo>
                    <a:pt x="0" y="2445"/>
                  </a:moveTo>
                  <a:lnTo>
                    <a:pt x="228" y="2502"/>
                  </a:lnTo>
                  <a:lnTo>
                    <a:pt x="860" y="0"/>
                  </a:lnTo>
                  <a:lnTo>
                    <a:pt x="620" y="0"/>
                  </a:lnTo>
                  <a:lnTo>
                    <a:pt x="0" y="2445"/>
                  </a:lnTo>
                  <a:close/>
                </a:path>
              </a:pathLst>
            </a:custGeom>
            <a:solidFill>
              <a:schemeClr val="accent1"/>
            </a:solidFill>
            <a:ln>
              <a:noFill/>
            </a:ln>
          </p:spPr>
        </p:sp>
        <p:sp>
          <p:nvSpPr>
            <p:cNvPr id="15" name="Freeform 7"/>
            <p:cNvSpPr/>
            <p:nvPr/>
          </p:nvSpPr>
          <p:spPr bwMode="auto">
            <a:xfrm>
              <a:off x="203200" y="0"/>
              <a:ext cx="1336675" cy="3862388"/>
            </a:xfrm>
            <a:custGeom>
              <a:avLst/>
              <a:gdLst/>
              <a:ahLst/>
              <a:cxnLst/>
              <a:rect l="0" t="0" r="r" b="b"/>
              <a:pathLst>
                <a:path w="842" h="2433">
                  <a:moveTo>
                    <a:pt x="842" y="0"/>
                  </a:moveTo>
                  <a:lnTo>
                    <a:pt x="602" y="0"/>
                  </a:lnTo>
                  <a:lnTo>
                    <a:pt x="0" y="2376"/>
                  </a:lnTo>
                  <a:lnTo>
                    <a:pt x="228" y="2433"/>
                  </a:lnTo>
                  <a:lnTo>
                    <a:pt x="842" y="0"/>
                  </a:lnTo>
                  <a:close/>
                </a:path>
              </a:pathLst>
            </a:custGeom>
            <a:solidFill>
              <a:schemeClr val="tx1">
                <a:lumMod val="65000"/>
                <a:lumOff val="35000"/>
              </a:schemeClr>
            </a:solidFill>
            <a:ln>
              <a:noFill/>
            </a:ln>
          </p:spPr>
        </p:sp>
        <p:sp>
          <p:nvSpPr>
            <p:cNvPr id="16" name="Freeform 8"/>
            <p:cNvSpPr/>
            <p:nvPr/>
          </p:nvSpPr>
          <p:spPr bwMode="auto">
            <a:xfrm>
              <a:off x="207963" y="3776663"/>
              <a:ext cx="1936750" cy="3081338"/>
            </a:xfrm>
            <a:custGeom>
              <a:avLst/>
              <a:gdLst/>
              <a:ahLst/>
              <a:cxnLst/>
              <a:rect l="0" t="0" r="r" b="b"/>
              <a:pathLst>
                <a:path w="1220" h="1941">
                  <a:moveTo>
                    <a:pt x="0" y="0"/>
                  </a:moveTo>
                  <a:lnTo>
                    <a:pt x="1166" y="1941"/>
                  </a:lnTo>
                  <a:lnTo>
                    <a:pt x="1220" y="1941"/>
                  </a:lnTo>
                  <a:lnTo>
                    <a:pt x="0" y="0"/>
                  </a:lnTo>
                  <a:close/>
                </a:path>
              </a:pathLst>
            </a:custGeom>
            <a:solidFill>
              <a:schemeClr val="tx1">
                <a:lumMod val="85000"/>
                <a:lumOff val="15000"/>
              </a:schemeClr>
            </a:solidFill>
            <a:ln>
              <a:noFill/>
            </a:ln>
          </p:spPr>
        </p:sp>
        <p:sp>
          <p:nvSpPr>
            <p:cNvPr id="20" name="Freeform 9"/>
            <p:cNvSpPr/>
            <p:nvPr/>
          </p:nvSpPr>
          <p:spPr bwMode="auto">
            <a:xfrm>
              <a:off x="646113" y="3886200"/>
              <a:ext cx="2373313" cy="2971800"/>
            </a:xfrm>
            <a:custGeom>
              <a:avLst/>
              <a:gdLst/>
              <a:ahLst/>
              <a:cxnLst/>
              <a:rect l="0" t="0" r="r" b="b"/>
              <a:pathLst>
                <a:path w="1495" h="1872">
                  <a:moveTo>
                    <a:pt x="1495" y="1872"/>
                  </a:moveTo>
                  <a:lnTo>
                    <a:pt x="0" y="0"/>
                  </a:lnTo>
                  <a:lnTo>
                    <a:pt x="1442" y="1872"/>
                  </a:lnTo>
                  <a:lnTo>
                    <a:pt x="1495" y="1872"/>
                  </a:lnTo>
                  <a:close/>
                </a:path>
              </a:pathLst>
            </a:custGeom>
            <a:solidFill>
              <a:schemeClr val="accent1">
                <a:lumMod val="50000"/>
              </a:schemeClr>
            </a:solidFill>
            <a:ln>
              <a:noFill/>
            </a:ln>
          </p:spPr>
        </p:sp>
        <p:sp>
          <p:nvSpPr>
            <p:cNvPr id="21" name="Freeform 10"/>
            <p:cNvSpPr/>
            <p:nvPr/>
          </p:nvSpPr>
          <p:spPr bwMode="auto">
            <a:xfrm>
              <a:off x="641350" y="3881438"/>
              <a:ext cx="3340100" cy="2976563"/>
            </a:xfrm>
            <a:custGeom>
              <a:avLst/>
              <a:gdLst/>
              <a:ahLst/>
              <a:cxnLst/>
              <a:rect l="0" t="0" r="r" b="b"/>
              <a:pathLst>
                <a:path w="2104" h="1875">
                  <a:moveTo>
                    <a:pt x="0" y="0"/>
                  </a:moveTo>
                  <a:lnTo>
                    <a:pt x="3" y="3"/>
                  </a:lnTo>
                  <a:lnTo>
                    <a:pt x="1498" y="1875"/>
                  </a:lnTo>
                  <a:lnTo>
                    <a:pt x="2104" y="1875"/>
                  </a:lnTo>
                  <a:lnTo>
                    <a:pt x="228" y="57"/>
                  </a:lnTo>
                  <a:lnTo>
                    <a:pt x="0" y="0"/>
                  </a:lnTo>
                  <a:close/>
                </a:path>
              </a:pathLst>
            </a:custGeom>
            <a:solidFill>
              <a:schemeClr val="accent1">
                <a:lumMod val="75000"/>
              </a:schemeClr>
            </a:solidFill>
            <a:ln>
              <a:noFill/>
            </a:ln>
          </p:spPr>
        </p:sp>
        <p:sp>
          <p:nvSpPr>
            <p:cNvPr id="22" name="Freeform 11"/>
            <p:cNvSpPr/>
            <p:nvPr/>
          </p:nvSpPr>
          <p:spPr bwMode="auto">
            <a:xfrm>
              <a:off x="203200" y="3771900"/>
              <a:ext cx="2660650" cy="3086100"/>
            </a:xfrm>
            <a:custGeom>
              <a:avLst/>
              <a:gdLst/>
              <a:ahLst/>
              <a:cxnLst/>
              <a:rect l="0" t="0" r="r" b="b"/>
              <a:pathLst>
                <a:path w="1676" h="1944">
                  <a:moveTo>
                    <a:pt x="1676" y="1944"/>
                  </a:moveTo>
                  <a:lnTo>
                    <a:pt x="264" y="111"/>
                  </a:lnTo>
                  <a:lnTo>
                    <a:pt x="225" y="60"/>
                  </a:lnTo>
                  <a:lnTo>
                    <a:pt x="228" y="60"/>
                  </a:lnTo>
                  <a:lnTo>
                    <a:pt x="264" y="111"/>
                  </a:lnTo>
                  <a:lnTo>
                    <a:pt x="234" y="69"/>
                  </a:lnTo>
                  <a:lnTo>
                    <a:pt x="228" y="57"/>
                  </a:lnTo>
                  <a:lnTo>
                    <a:pt x="222" y="54"/>
                  </a:lnTo>
                  <a:lnTo>
                    <a:pt x="0" y="0"/>
                  </a:lnTo>
                  <a:lnTo>
                    <a:pt x="3" y="3"/>
                  </a:lnTo>
                  <a:lnTo>
                    <a:pt x="1223" y="1944"/>
                  </a:lnTo>
                  <a:lnTo>
                    <a:pt x="1676" y="1944"/>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1739673" y="914401"/>
            <a:ext cx="6947127" cy="3488266"/>
          </a:xfrm>
        </p:spPr>
        <p:txBody>
          <a:bodyPr anchor="b">
            <a:normAutofit/>
          </a:bodyPr>
          <a:lstStyle>
            <a:lvl1pPr algn="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924238" y="4402666"/>
            <a:ext cx="5762563" cy="1364531"/>
          </a:xfrm>
        </p:spPr>
        <p:txBody>
          <a:bodyPr anchor="t">
            <a:normAutofit/>
          </a:bodyPr>
          <a:lstStyle>
            <a:lvl1pPr marL="0" indent="0" algn="r">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325773" y="6117336"/>
            <a:ext cx="857473" cy="365125"/>
          </a:xfrm>
        </p:spPr>
        <p:txBody>
          <a:bodyPr/>
          <a:lstStyle/>
          <a:p>
            <a:fld id="{5751815B-96F6-4BD6-8D81-9D1AD49FC064}" type="datetimeFigureOut">
              <a:rPr lang="en-US" smtClean="0"/>
              <a:t>10/19/2021</a:t>
            </a:fld>
            <a:endParaRPr lang="en-US"/>
          </a:p>
        </p:txBody>
      </p:sp>
      <p:sp>
        <p:nvSpPr>
          <p:cNvPr id="5" name="Footer Placeholder 4"/>
          <p:cNvSpPr>
            <a:spLocks noGrp="1"/>
          </p:cNvSpPr>
          <p:nvPr>
            <p:ph type="ftr" sz="quarter" idx="11"/>
          </p:nvPr>
        </p:nvSpPr>
        <p:spPr>
          <a:xfrm>
            <a:off x="3623733" y="6117336"/>
            <a:ext cx="3609438" cy="365125"/>
          </a:xfrm>
        </p:spPr>
        <p:txBody>
          <a:bodyPr/>
          <a:lstStyle/>
          <a:p>
            <a:endParaRPr lang="en-US"/>
          </a:p>
        </p:txBody>
      </p:sp>
      <p:sp>
        <p:nvSpPr>
          <p:cNvPr id="6" name="Slide Number Placeholder 5"/>
          <p:cNvSpPr>
            <a:spLocks noGrp="1"/>
          </p:cNvSpPr>
          <p:nvPr>
            <p:ph type="sldNum" sz="quarter" idx="12"/>
          </p:nvPr>
        </p:nvSpPr>
        <p:spPr>
          <a:xfrm>
            <a:off x="8275320" y="6117336"/>
            <a:ext cx="411480" cy="365125"/>
          </a:xfrm>
        </p:spPr>
        <p:txBody>
          <a:bodyPr/>
          <a:lstStyle/>
          <a:p>
            <a:fld id="{6534063A-3BDC-4B88-A0BC-99FC2F7E92D6}" type="slidenum">
              <a:rPr lang="en-US" smtClean="0"/>
              <a:t>‹#›</a:t>
            </a:fld>
            <a:endParaRPr lang="en-US"/>
          </a:p>
        </p:txBody>
      </p:sp>
      <p:sp>
        <p:nvSpPr>
          <p:cNvPr id="23" name="Freeform 12"/>
          <p:cNvSpPr/>
          <p:nvPr/>
        </p:nvSpPr>
        <p:spPr bwMode="auto">
          <a:xfrm>
            <a:off x="203200" y="3771900"/>
            <a:ext cx="361950" cy="90488"/>
          </a:xfrm>
          <a:custGeom>
            <a:avLst/>
            <a:gdLst/>
            <a:ahLst/>
            <a:cxnLst/>
            <a:rect l="0" t="0" r="r" b="b"/>
            <a:pathLst>
              <a:path w="228" h="57">
                <a:moveTo>
                  <a:pt x="228" y="57"/>
                </a:moveTo>
                <a:lnTo>
                  <a:pt x="0" y="0"/>
                </a:lnTo>
                <a:lnTo>
                  <a:pt x="222" y="54"/>
                </a:lnTo>
                <a:lnTo>
                  <a:pt x="228" y="57"/>
                </a:lnTo>
                <a:close/>
              </a:path>
            </a:pathLst>
          </a:custGeom>
          <a:solidFill>
            <a:srgbClr val="29ABE2"/>
          </a:solid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3"/>
          <p:cNvSpPr/>
          <p:nvPr/>
        </p:nvSpPr>
        <p:spPr bwMode="auto">
          <a:xfrm>
            <a:off x="560388" y="3867150"/>
            <a:ext cx="61913" cy="80963"/>
          </a:xfrm>
          <a:custGeom>
            <a:avLst/>
            <a:gdLst/>
            <a:ahLst/>
            <a:cxnLst/>
            <a:rect l="0" t="0" r="r" b="b"/>
            <a:pathLst>
              <a:path w="39" h="51">
                <a:moveTo>
                  <a:pt x="0" y="0"/>
                </a:moveTo>
                <a:lnTo>
                  <a:pt x="39" y="51"/>
                </a:lnTo>
                <a:lnTo>
                  <a:pt x="3" y="0"/>
                </a:lnTo>
                <a:lnTo>
                  <a:pt x="0" y="0"/>
                </a:lnTo>
                <a:close/>
              </a:path>
            </a:pathLst>
          </a:custGeom>
          <a:solidFill>
            <a:srgbClr val="29ABE2"/>
          </a:solidFill>
          <a:ln>
            <a:noFill/>
          </a:ln>
          <a:extLst>
            <a:ext uri="{91240B29-F687-4f45-9708-019B960494DF}">
              <a14:hiddenLine xmlns:a14="http://schemas.microsoft.com/office/drawing/2010/main" xmlns="" w="9525">
                <a:solidFill>
                  <a:srgbClr val="000000"/>
                </a:solidFill>
                <a:round/>
                <a:headEnd/>
                <a:tailEnd/>
              </a14:hiddenLine>
            </a:ext>
          </a:extLst>
        </p:spPr>
      </p:sp>
    </p:spTree>
    <p:extLst>
      <p:ext uri="{BB962C8B-B14F-4D97-AF65-F5344CB8AC3E}">
        <p14:creationId xmlns:p14="http://schemas.microsoft.com/office/powerpoint/2010/main" val="27371837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3" y="4732865"/>
            <a:ext cx="7515991"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789975" y="932112"/>
            <a:ext cx="6171065"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13523" y="5299603"/>
            <a:ext cx="751599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5751815B-96F6-4BD6-8D81-9D1AD49FC064}" type="datetimeFigureOut">
              <a:rPr lang="en-US" smtClean="0"/>
              <a:t>10/19/2021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4063A-3BDC-4B88-A0BC-99FC2F7E92D6}" type="slidenum">
              <a:rPr lang="en-US" smtClean="0"/>
              <a:t>‹#›</a:t>
            </a:fld>
            <a:endParaRPr lang="en-US"/>
          </a:p>
        </p:txBody>
      </p:sp>
    </p:spTree>
    <p:extLst>
      <p:ext uri="{BB962C8B-B14F-4D97-AF65-F5344CB8AC3E}">
        <p14:creationId xmlns:p14="http://schemas.microsoft.com/office/powerpoint/2010/main" val="35042697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685800"/>
            <a:ext cx="7515991" cy="304800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13524" y="4343400"/>
            <a:ext cx="7515992"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751815B-96F6-4BD6-8D81-9D1AD49FC064}" type="datetimeFigureOut">
              <a:rPr lang="en-US" smtClean="0"/>
              <a:t>10/19/2021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4063A-3BDC-4B88-A0BC-99FC2F7E92D6}" type="slidenum">
              <a:rPr lang="en-US" smtClean="0"/>
              <a:t>‹#›</a:t>
            </a:fld>
            <a:endParaRPr lang="en-US"/>
          </a:p>
        </p:txBody>
      </p:sp>
    </p:spTree>
    <p:extLst>
      <p:ext uri="{BB962C8B-B14F-4D97-AF65-F5344CB8AC3E}">
        <p14:creationId xmlns:p14="http://schemas.microsoft.com/office/powerpoint/2010/main" val="15103238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598235" y="3428999"/>
            <a:ext cx="6631128"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1113523" y="4343400"/>
            <a:ext cx="751599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751815B-96F6-4BD6-8D81-9D1AD49FC064}" type="datetimeFigureOut">
              <a:rPr lang="en-US" smtClean="0"/>
              <a:t>10/19/2021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4063A-3BDC-4B88-A0BC-99FC2F7E92D6}" type="slidenum">
              <a:rPr lang="en-US" smtClean="0"/>
              <a:t>‹#›</a:t>
            </a:fld>
            <a:endParaRPr lang="en-US"/>
          </a:p>
        </p:txBody>
      </p:sp>
    </p:spTree>
    <p:extLst>
      <p:ext uri="{BB962C8B-B14F-4D97-AF65-F5344CB8AC3E}">
        <p14:creationId xmlns:p14="http://schemas.microsoft.com/office/powerpoint/2010/main" val="37939765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13525" y="3308581"/>
            <a:ext cx="7515989" cy="1468800"/>
          </a:xfrm>
        </p:spPr>
        <p:txBody>
          <a:bodyPr anchor="b">
            <a:normAutofit/>
          </a:bodyPr>
          <a:lstStyle>
            <a:lvl1pPr algn="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13524" y="4777381"/>
            <a:ext cx="751599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751815B-96F6-4BD6-8D81-9D1AD49FC064}" type="datetimeFigureOut">
              <a:rPr lang="en-US" smtClean="0"/>
              <a:t>10/19/2021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4063A-3BDC-4B88-A0BC-99FC2F7E92D6}" type="slidenum">
              <a:rPr lang="en-US" smtClean="0"/>
              <a:t>‹#›</a:t>
            </a:fld>
            <a:endParaRPr lang="en-US"/>
          </a:p>
        </p:txBody>
      </p:sp>
    </p:spTree>
    <p:extLst>
      <p:ext uri="{BB962C8B-B14F-4D97-AF65-F5344CB8AC3E}">
        <p14:creationId xmlns:p14="http://schemas.microsoft.com/office/powerpoint/2010/main" val="15477854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Quote Name Card">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113525" y="3886200"/>
            <a:ext cx="751599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1113524" y="4775200"/>
            <a:ext cx="751599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751815B-96F6-4BD6-8D81-9D1AD49FC064}" type="datetimeFigureOut">
              <a:rPr lang="en-US" smtClean="0"/>
              <a:t>10/19/2021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4063A-3BDC-4B88-A0BC-99FC2F7E92D6}" type="slidenum">
              <a:rPr lang="en-US" smtClean="0"/>
              <a:t>‹#›</a:t>
            </a:fld>
            <a:endParaRPr lang="en-US"/>
          </a:p>
        </p:txBody>
      </p:sp>
    </p:spTree>
    <p:extLst>
      <p:ext uri="{BB962C8B-B14F-4D97-AF65-F5344CB8AC3E}">
        <p14:creationId xmlns:p14="http://schemas.microsoft.com/office/powerpoint/2010/main" val="28308313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13525" y="685801"/>
            <a:ext cx="7515991" cy="2727325"/>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113524" y="3505200"/>
            <a:ext cx="7515992"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1113524" y="4343400"/>
            <a:ext cx="7515992"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751815B-96F6-4BD6-8D81-9D1AD49FC064}" type="datetimeFigureOut">
              <a:rPr lang="en-US" smtClean="0"/>
              <a:t>10/19/2021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4063A-3BDC-4B88-A0BC-99FC2F7E92D6}" type="slidenum">
              <a:rPr lang="en-US" smtClean="0"/>
              <a:t>‹#›</a:t>
            </a:fld>
            <a:endParaRPr lang="en-US"/>
          </a:p>
        </p:txBody>
      </p:sp>
    </p:spTree>
    <p:extLst>
      <p:ext uri="{BB962C8B-B14F-4D97-AF65-F5344CB8AC3E}">
        <p14:creationId xmlns:p14="http://schemas.microsoft.com/office/powerpoint/2010/main" val="29876650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751815B-96F6-4BD6-8D81-9D1AD49FC064}" type="datetimeFigureOut">
              <a:rPr lang="en-US" smtClean="0"/>
              <a:t>10/19/2021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4063A-3BDC-4B88-A0BC-99FC2F7E92D6}" type="slidenum">
              <a:rPr lang="en-US" smtClean="0"/>
              <a:t>‹#›</a:t>
            </a:fld>
            <a:endParaRPr lang="en-US"/>
          </a:p>
        </p:txBody>
      </p:sp>
    </p:spTree>
    <p:extLst>
      <p:ext uri="{BB962C8B-B14F-4D97-AF65-F5344CB8AC3E}">
        <p14:creationId xmlns:p14="http://schemas.microsoft.com/office/powerpoint/2010/main" val="41871247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1393" y="685800"/>
            <a:ext cx="1328123" cy="51054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13524" y="685800"/>
            <a:ext cx="6016373" cy="510540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751815B-96F6-4BD6-8D81-9D1AD49FC064}" type="datetimeFigureOut">
              <a:rPr lang="en-US" smtClean="0"/>
              <a:t>10/19/2021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4063A-3BDC-4B88-A0BC-99FC2F7E92D6}" type="slidenum">
              <a:rPr lang="en-US" smtClean="0"/>
              <a:t>‹#›</a:t>
            </a:fld>
            <a:endParaRPr lang="en-US"/>
          </a:p>
        </p:txBody>
      </p:sp>
    </p:spTree>
    <p:extLst>
      <p:ext uri="{BB962C8B-B14F-4D97-AF65-F5344CB8AC3E}">
        <p14:creationId xmlns:p14="http://schemas.microsoft.com/office/powerpoint/2010/main" val="25017260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19812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982133" y="2667000"/>
            <a:ext cx="7704667" cy="3332816"/>
          </a:xfrm>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344329" y="6108173"/>
            <a:ext cx="857473" cy="365125"/>
          </a:xfrm>
        </p:spPr>
        <p:txBody>
          <a:bodyPr/>
          <a:lstStyle/>
          <a:p>
            <a:fld id="{5751815B-96F6-4BD6-8D81-9D1AD49FC064}" type="datetimeFigureOut">
              <a:rPr lang="en-US" smtClean="0"/>
              <a:t>10/19/2021</a:t>
            </a:fld>
            <a:endParaRPr lang="en-US"/>
          </a:p>
        </p:txBody>
      </p:sp>
      <p:sp>
        <p:nvSpPr>
          <p:cNvPr id="5" name="Footer Placeholder 4"/>
          <p:cNvSpPr>
            <a:spLocks noGrp="1"/>
          </p:cNvSpPr>
          <p:nvPr>
            <p:ph type="ftr" sz="quarter" idx="11"/>
          </p:nvPr>
        </p:nvSpPr>
        <p:spPr>
          <a:xfrm>
            <a:off x="1972647" y="6108173"/>
            <a:ext cx="5314517" cy="365125"/>
          </a:xfrm>
        </p:spPr>
        <p:txBody>
          <a:bodyPr/>
          <a:lstStyle/>
          <a:p>
            <a:endParaRPr lang="en-US"/>
          </a:p>
        </p:txBody>
      </p:sp>
      <p:sp>
        <p:nvSpPr>
          <p:cNvPr id="6" name="Slide Number Placeholder 5"/>
          <p:cNvSpPr>
            <a:spLocks noGrp="1"/>
          </p:cNvSpPr>
          <p:nvPr>
            <p:ph type="sldNum" sz="quarter" idx="12"/>
          </p:nvPr>
        </p:nvSpPr>
        <p:spPr>
          <a:xfrm>
            <a:off x="8258967" y="6108173"/>
            <a:ext cx="427833" cy="365125"/>
          </a:xfrm>
        </p:spPr>
        <p:txBody>
          <a:bodyPr/>
          <a:lstStyle/>
          <a:p>
            <a:fld id="{6534063A-3BDC-4B88-A0BC-99FC2F7E92D6}" type="slidenum">
              <a:rPr lang="en-US" smtClean="0"/>
              <a:t>‹#›</a:t>
            </a:fld>
            <a:endParaRPr lang="en-US"/>
          </a:p>
        </p:txBody>
      </p:sp>
    </p:spTree>
    <p:extLst>
      <p:ext uri="{BB962C8B-B14F-4D97-AF65-F5344CB8AC3E}">
        <p14:creationId xmlns:p14="http://schemas.microsoft.com/office/powerpoint/2010/main" val="1552481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86995" y="2666998"/>
            <a:ext cx="6699805" cy="2360071"/>
          </a:xfrm>
        </p:spPr>
        <p:txBody>
          <a:bodyPr anchor="b"/>
          <a:lstStyle>
            <a:lvl1pPr algn="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986998" y="5027070"/>
            <a:ext cx="6699802"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751815B-96F6-4BD6-8D81-9D1AD49FC064}" type="datetimeFigureOut">
              <a:rPr lang="en-US" smtClean="0"/>
              <a:t>10/19/2021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273317" y="6116070"/>
            <a:ext cx="413483" cy="365125"/>
          </a:xfrm>
        </p:spPr>
        <p:txBody>
          <a:bodyPr/>
          <a:lstStyle/>
          <a:p>
            <a:fld id="{6534063A-3BDC-4B88-A0BC-99FC2F7E92D6}" type="slidenum">
              <a:rPr lang="en-US" smtClean="0"/>
              <a:t>‹#›</a:t>
            </a:fld>
            <a:endParaRPr lang="en-US"/>
          </a:p>
        </p:txBody>
      </p:sp>
    </p:spTree>
    <p:extLst>
      <p:ext uri="{BB962C8B-B14F-4D97-AF65-F5344CB8AC3E}">
        <p14:creationId xmlns:p14="http://schemas.microsoft.com/office/powerpoint/2010/main" val="1379944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685801"/>
            <a:ext cx="7704667" cy="175259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982133" y="2667000"/>
            <a:ext cx="3739896" cy="336867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46904" y="2667000"/>
            <a:ext cx="3739896" cy="334682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751815B-96F6-4BD6-8D81-9D1AD49FC064}" type="datetimeFigureOut">
              <a:rPr lang="en-US" smtClean="0"/>
              <a:t>10/19/2021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4063A-3BDC-4B88-A0BC-99FC2F7E92D6}" type="slidenum">
              <a:rPr lang="en-US" smtClean="0"/>
              <a:t>‹#›</a:t>
            </a:fld>
            <a:endParaRPr lang="en-US"/>
          </a:p>
        </p:txBody>
      </p:sp>
    </p:spTree>
    <p:extLst>
      <p:ext uri="{BB962C8B-B14F-4D97-AF65-F5344CB8AC3E}">
        <p14:creationId xmlns:p14="http://schemas.microsoft.com/office/powerpoint/2010/main" val="3978709377"/>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329481" y="2658533"/>
            <a:ext cx="3456291"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13523"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161710" y="2667000"/>
            <a:ext cx="3467806"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957266"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751815B-96F6-4BD6-8D81-9D1AD49FC064}" type="datetimeFigureOut">
              <a:rPr lang="en-US" smtClean="0"/>
              <a:t>10/19/2021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34063A-3BDC-4B88-A0BC-99FC2F7E92D6}" type="slidenum">
              <a:rPr lang="en-US" smtClean="0"/>
              <a:t>‹#›</a:t>
            </a:fld>
            <a:endParaRPr lang="en-US"/>
          </a:p>
        </p:txBody>
      </p:sp>
    </p:spTree>
    <p:extLst>
      <p:ext uri="{BB962C8B-B14F-4D97-AF65-F5344CB8AC3E}">
        <p14:creationId xmlns:p14="http://schemas.microsoft.com/office/powerpoint/2010/main" val="1817229582"/>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751815B-96F6-4BD6-8D81-9D1AD49FC064}" type="datetimeFigureOut">
              <a:rPr lang="en-US" smtClean="0"/>
              <a:t>10/19/2021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34063A-3BDC-4B88-A0BC-99FC2F7E92D6}" type="slidenum">
              <a:rPr lang="en-US" smtClean="0"/>
              <a:t>‹#›</a:t>
            </a:fld>
            <a:endParaRPr lang="en-US"/>
          </a:p>
        </p:txBody>
      </p:sp>
    </p:spTree>
    <p:extLst>
      <p:ext uri="{BB962C8B-B14F-4D97-AF65-F5344CB8AC3E}">
        <p14:creationId xmlns:p14="http://schemas.microsoft.com/office/powerpoint/2010/main" val="3311224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51815B-96F6-4BD6-8D81-9D1AD49FC064}" type="datetimeFigureOut">
              <a:rPr lang="en-US" smtClean="0"/>
              <a:t>10/19/2021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34063A-3BDC-4B88-A0BC-99FC2F7E92D6}" type="slidenum">
              <a:rPr lang="en-US" smtClean="0"/>
              <a:t>‹#›</a:t>
            </a:fld>
            <a:endParaRPr lang="en-US"/>
          </a:p>
        </p:txBody>
      </p:sp>
    </p:spTree>
    <p:extLst>
      <p:ext uri="{BB962C8B-B14F-4D97-AF65-F5344CB8AC3E}">
        <p14:creationId xmlns:p14="http://schemas.microsoft.com/office/powerpoint/2010/main" val="38982821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1600200"/>
            <a:ext cx="2662534"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947553" y="685800"/>
            <a:ext cx="4681962"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13524" y="2971800"/>
            <a:ext cx="2662534"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5751815B-96F6-4BD6-8D81-9D1AD49FC064}" type="datetimeFigureOut">
              <a:rPr lang="en-US" smtClean="0"/>
              <a:t>10/19/2021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4063A-3BDC-4B88-A0BC-99FC2F7E92D6}" type="slidenum">
              <a:rPr lang="en-US" smtClean="0"/>
              <a:t>‹#›</a:t>
            </a:fld>
            <a:endParaRPr lang="en-US"/>
          </a:p>
        </p:txBody>
      </p:sp>
    </p:spTree>
    <p:extLst>
      <p:ext uri="{BB962C8B-B14F-4D97-AF65-F5344CB8AC3E}">
        <p14:creationId xmlns:p14="http://schemas.microsoft.com/office/powerpoint/2010/main" val="1367942727"/>
      </p:ext>
    </p:extLst>
  </p:cSld>
  <p:clrMapOvr>
    <a:masterClrMapping/>
  </p:clrMapOvr>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2332" y="1752599"/>
            <a:ext cx="4070679" cy="1371600"/>
          </a:xfrm>
        </p:spPr>
        <p:txBody>
          <a:bodyPr anchor="b">
            <a:normAutofit/>
          </a:bodyPr>
          <a:lstStyle>
            <a:lvl1pPr algn="ctr">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5697495" y="914400"/>
            <a:ext cx="2461371"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12332" y="3124199"/>
            <a:ext cx="4070679"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5751815B-96F6-4BD6-8D81-9D1AD49FC064}" type="datetimeFigureOut">
              <a:rPr lang="en-US" smtClean="0"/>
              <a:t>10/19/2021</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34063A-3BDC-4B88-A0BC-99FC2F7E92D6}" type="slidenum">
              <a:rPr lang="en-US" smtClean="0"/>
              <a:t>‹#›</a:t>
            </a:fld>
            <a:endParaRPr lang="en-US"/>
          </a:p>
        </p:txBody>
      </p:sp>
    </p:spTree>
    <p:extLst>
      <p:ext uri="{BB962C8B-B14F-4D97-AF65-F5344CB8AC3E}">
        <p14:creationId xmlns:p14="http://schemas.microsoft.com/office/powerpoint/2010/main" val="2466540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grpSp>
        <p:nvGrpSpPr>
          <p:cNvPr id="14" name="Group 13"/>
          <p:cNvGrpSpPr/>
          <p:nvPr/>
        </p:nvGrpSpPr>
        <p:grpSpPr>
          <a:xfrm>
            <a:off x="0" y="0"/>
            <a:ext cx="2132013" cy="6858001"/>
            <a:chOff x="0" y="0"/>
            <a:chExt cx="2132013" cy="6858001"/>
          </a:xfrm>
        </p:grpSpPr>
        <p:sp>
          <p:nvSpPr>
            <p:cNvPr id="15" name="Freeform 6"/>
            <p:cNvSpPr/>
            <p:nvPr/>
          </p:nvSpPr>
          <p:spPr bwMode="auto">
            <a:xfrm>
              <a:off x="0" y="0"/>
              <a:ext cx="1073150" cy="5291138"/>
            </a:xfrm>
            <a:custGeom>
              <a:avLst/>
              <a:gdLst/>
              <a:ahLst/>
              <a:cxnLst/>
              <a:rect l="0" t="0" r="r" b="b"/>
              <a:pathLst>
                <a:path w="676" h="3333">
                  <a:moveTo>
                    <a:pt x="0" y="3132"/>
                  </a:moveTo>
                  <a:lnTo>
                    <a:pt x="0" y="3312"/>
                  </a:lnTo>
                  <a:lnTo>
                    <a:pt x="126" y="3333"/>
                  </a:lnTo>
                  <a:lnTo>
                    <a:pt x="676" y="0"/>
                  </a:lnTo>
                  <a:lnTo>
                    <a:pt x="514" y="0"/>
                  </a:lnTo>
                  <a:lnTo>
                    <a:pt x="0" y="3132"/>
                  </a:lnTo>
                  <a:close/>
                </a:path>
              </a:pathLst>
            </a:custGeom>
            <a:solidFill>
              <a:schemeClr val="accent1"/>
            </a:solidFill>
            <a:ln>
              <a:noFill/>
            </a:ln>
          </p:spPr>
        </p:sp>
        <p:sp>
          <p:nvSpPr>
            <p:cNvPr id="16" name="Freeform 7"/>
            <p:cNvSpPr/>
            <p:nvPr/>
          </p:nvSpPr>
          <p:spPr bwMode="auto">
            <a:xfrm>
              <a:off x="0" y="0"/>
              <a:ext cx="758825" cy="4624388"/>
            </a:xfrm>
            <a:custGeom>
              <a:avLst/>
              <a:gdLst/>
              <a:ahLst/>
              <a:cxnLst/>
              <a:rect l="0" t="0" r="r" b="b"/>
              <a:pathLst>
                <a:path w="478" h="2913">
                  <a:moveTo>
                    <a:pt x="478" y="0"/>
                  </a:moveTo>
                  <a:lnTo>
                    <a:pt x="318" y="0"/>
                  </a:lnTo>
                  <a:lnTo>
                    <a:pt x="0" y="1938"/>
                  </a:lnTo>
                  <a:lnTo>
                    <a:pt x="0" y="2913"/>
                  </a:lnTo>
                  <a:lnTo>
                    <a:pt x="478" y="0"/>
                  </a:lnTo>
                  <a:close/>
                </a:path>
              </a:pathLst>
            </a:custGeom>
            <a:solidFill>
              <a:schemeClr val="tx1">
                <a:lumMod val="65000"/>
                <a:lumOff val="35000"/>
              </a:schemeClr>
            </a:solidFill>
            <a:ln>
              <a:noFill/>
            </a:ln>
          </p:spPr>
        </p:sp>
        <p:sp>
          <p:nvSpPr>
            <p:cNvPr id="17" name="Freeform 8"/>
            <p:cNvSpPr/>
            <p:nvPr/>
          </p:nvSpPr>
          <p:spPr bwMode="auto">
            <a:xfrm>
              <a:off x="0" y="5662613"/>
              <a:ext cx="906463" cy="1195388"/>
            </a:xfrm>
            <a:custGeom>
              <a:avLst/>
              <a:gdLst/>
              <a:ahLst/>
              <a:cxnLst/>
              <a:rect l="0" t="0" r="r" b="b"/>
              <a:pathLst>
                <a:path w="571" h="753">
                  <a:moveTo>
                    <a:pt x="0" y="0"/>
                  </a:moveTo>
                  <a:lnTo>
                    <a:pt x="0" y="12"/>
                  </a:lnTo>
                  <a:lnTo>
                    <a:pt x="538" y="753"/>
                  </a:lnTo>
                  <a:lnTo>
                    <a:pt x="571" y="753"/>
                  </a:lnTo>
                  <a:lnTo>
                    <a:pt x="0" y="0"/>
                  </a:lnTo>
                  <a:close/>
                </a:path>
              </a:pathLst>
            </a:custGeom>
            <a:solidFill>
              <a:schemeClr val="tx1">
                <a:lumMod val="85000"/>
                <a:lumOff val="15000"/>
              </a:schemeClr>
            </a:solidFill>
            <a:ln>
              <a:noFill/>
            </a:ln>
          </p:spPr>
        </p:sp>
        <p:sp>
          <p:nvSpPr>
            <p:cNvPr id="18" name="Freeform 9"/>
            <p:cNvSpPr/>
            <p:nvPr/>
          </p:nvSpPr>
          <p:spPr bwMode="auto">
            <a:xfrm>
              <a:off x="0" y="5295900"/>
              <a:ext cx="1487488" cy="1562100"/>
            </a:xfrm>
            <a:custGeom>
              <a:avLst/>
              <a:gdLst/>
              <a:ahLst/>
              <a:cxnLst/>
              <a:rect l="0" t="0" r="r" b="b"/>
              <a:pathLst>
                <a:path w="937" h="984">
                  <a:moveTo>
                    <a:pt x="0" y="0"/>
                  </a:moveTo>
                  <a:lnTo>
                    <a:pt x="0" y="3"/>
                  </a:lnTo>
                  <a:lnTo>
                    <a:pt x="901" y="984"/>
                  </a:lnTo>
                  <a:lnTo>
                    <a:pt x="937" y="984"/>
                  </a:lnTo>
                  <a:lnTo>
                    <a:pt x="0" y="0"/>
                  </a:lnTo>
                  <a:close/>
                </a:path>
              </a:pathLst>
            </a:custGeom>
            <a:solidFill>
              <a:schemeClr val="accent1">
                <a:lumMod val="50000"/>
              </a:schemeClr>
            </a:solidFill>
            <a:ln>
              <a:noFill/>
            </a:ln>
          </p:spPr>
        </p:sp>
        <p:sp>
          <p:nvSpPr>
            <p:cNvPr id="19" name="Freeform 10"/>
            <p:cNvSpPr/>
            <p:nvPr/>
          </p:nvSpPr>
          <p:spPr bwMode="auto">
            <a:xfrm>
              <a:off x="0" y="5257800"/>
              <a:ext cx="2132013" cy="1600200"/>
            </a:xfrm>
            <a:custGeom>
              <a:avLst/>
              <a:gdLst/>
              <a:ahLst/>
              <a:cxnLst/>
              <a:rect l="0" t="0" r="r" b="b"/>
              <a:pathLst>
                <a:path w="1343" h="1008">
                  <a:moveTo>
                    <a:pt x="0" y="24"/>
                  </a:moveTo>
                  <a:lnTo>
                    <a:pt x="937" y="1008"/>
                  </a:lnTo>
                  <a:lnTo>
                    <a:pt x="1343" y="1008"/>
                  </a:lnTo>
                  <a:lnTo>
                    <a:pt x="126" y="21"/>
                  </a:lnTo>
                  <a:lnTo>
                    <a:pt x="0" y="0"/>
                  </a:lnTo>
                  <a:lnTo>
                    <a:pt x="0" y="24"/>
                  </a:lnTo>
                  <a:close/>
                </a:path>
              </a:pathLst>
            </a:custGeom>
            <a:solidFill>
              <a:schemeClr val="accent1">
                <a:lumMod val="75000"/>
              </a:schemeClr>
            </a:solidFill>
            <a:ln>
              <a:noFill/>
            </a:ln>
          </p:spPr>
        </p:sp>
        <p:sp>
          <p:nvSpPr>
            <p:cNvPr id="20" name="Freeform 11"/>
            <p:cNvSpPr/>
            <p:nvPr/>
          </p:nvSpPr>
          <p:spPr bwMode="auto">
            <a:xfrm>
              <a:off x="0" y="5357813"/>
              <a:ext cx="1377950" cy="1500188"/>
            </a:xfrm>
            <a:custGeom>
              <a:avLst/>
              <a:gdLst/>
              <a:ahLst/>
              <a:cxnLst/>
              <a:rect l="0" t="0" r="r" b="b"/>
              <a:pathLst>
                <a:path w="868" h="945">
                  <a:moveTo>
                    <a:pt x="0" y="192"/>
                  </a:moveTo>
                  <a:lnTo>
                    <a:pt x="571" y="945"/>
                  </a:lnTo>
                  <a:lnTo>
                    <a:pt x="868" y="945"/>
                  </a:lnTo>
                  <a:lnTo>
                    <a:pt x="0" y="0"/>
                  </a:lnTo>
                  <a:lnTo>
                    <a:pt x="0" y="192"/>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982133" y="457201"/>
            <a:ext cx="7704667" cy="1981200"/>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82134" y="2667000"/>
            <a:ext cx="7704666" cy="3356995"/>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358679" y="6116070"/>
            <a:ext cx="85747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5751815B-96F6-4BD6-8D81-9D1AD49FC064}" type="datetimeFigureOut">
              <a:rPr lang="en-US" smtClean="0"/>
              <a:t>10/19/2021</a:t>
            </a:fld>
            <a:endParaRPr lang="en-US"/>
          </a:p>
        </p:txBody>
      </p:sp>
      <p:sp>
        <p:nvSpPr>
          <p:cNvPr id="5" name="Footer Placeholder 4"/>
          <p:cNvSpPr>
            <a:spLocks noGrp="1"/>
          </p:cNvSpPr>
          <p:nvPr>
            <p:ph type="ftr" sz="quarter" idx="3"/>
          </p:nvPr>
        </p:nvSpPr>
        <p:spPr>
          <a:xfrm>
            <a:off x="1986997" y="6116070"/>
            <a:ext cx="531451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8273317" y="6116070"/>
            <a:ext cx="41348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534063A-3BDC-4B88-A0BC-99FC2F7E92D6}" type="slidenum">
              <a:rPr lang="en-US" smtClean="0"/>
              <a:t>‹#›</a:t>
            </a:fld>
            <a:endParaRPr lang="en-US"/>
          </a:p>
        </p:txBody>
      </p:sp>
    </p:spTree>
    <p:extLst>
      <p:ext uri="{BB962C8B-B14F-4D97-AF65-F5344CB8AC3E}">
        <p14:creationId xmlns:p14="http://schemas.microsoft.com/office/powerpoint/2010/main" val="4248448216"/>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 id="2147483809"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76200"/>
            <a:ext cx="8382000" cy="6781800"/>
          </a:xfrm>
          <a:effectLst>
            <a:softEdge rad="736600"/>
          </a:effectLst>
        </p:spPr>
        <p:txBody>
          <a:bodyPr>
            <a:normAutofit fontScale="90000"/>
          </a:bodyPr>
          <a:lstStyle/>
          <a:p>
            <a:pPr algn="ctr"/>
            <a:r>
              <a:rPr lang="en-US" sz="5300" dirty="0" smtClean="0">
                <a:solidFill>
                  <a:schemeClr val="bg1"/>
                </a:solidFill>
                <a:latin typeface="Britannic Bold" panose="020B0903060703020204" pitchFamily="34" charset="0"/>
              </a:rPr>
              <a:t>For Your Safety and Protection</a:t>
            </a:r>
            <a:r>
              <a:rPr lang="en-US" sz="6600" dirty="0" smtClean="0"/>
              <a:t/>
            </a:r>
            <a:br>
              <a:rPr lang="en-US" sz="6600" dirty="0" smtClean="0"/>
            </a:br>
            <a:r>
              <a:rPr lang="en-US" sz="3200" dirty="0"/>
              <a:t/>
            </a:r>
            <a:br>
              <a:rPr lang="en-US" sz="3200" dirty="0"/>
            </a:br>
            <a:r>
              <a:rPr lang="en-US" sz="3200" dirty="0" smtClean="0"/>
              <a:t/>
            </a:r>
            <a:br>
              <a:rPr lang="en-US" sz="3200" dirty="0" smtClean="0"/>
            </a:br>
            <a:r>
              <a:rPr lang="en-US" sz="3200" dirty="0"/>
              <a:t/>
            </a:r>
            <a:br>
              <a:rPr lang="en-US" sz="3200" dirty="0"/>
            </a:br>
            <a:r>
              <a:rPr lang="en-US" sz="3200" dirty="0" smtClean="0"/>
              <a:t/>
            </a:r>
            <a:br>
              <a:rPr lang="en-US" sz="3200" dirty="0" smtClean="0"/>
            </a:br>
            <a:r>
              <a:rPr lang="en-US" sz="3200" dirty="0"/>
              <a:t/>
            </a:r>
            <a:br>
              <a:rPr lang="en-US" sz="3200" dirty="0"/>
            </a:br>
            <a:r>
              <a:rPr lang="en-US" sz="3200" dirty="0" smtClean="0"/>
              <a:t/>
            </a:r>
            <a:br>
              <a:rPr lang="en-US" sz="3200" dirty="0" smtClean="0"/>
            </a:br>
            <a:r>
              <a:rPr lang="en-US" sz="3200" dirty="0" smtClean="0"/>
              <a:t/>
            </a:r>
            <a:br>
              <a:rPr lang="en-US" sz="3200" dirty="0" smtClean="0"/>
            </a:br>
            <a:r>
              <a:rPr lang="en-US" sz="4000" dirty="0" smtClean="0"/>
              <a:t/>
            </a:r>
            <a:br>
              <a:rPr lang="en-US" sz="4000" dirty="0" smtClean="0"/>
            </a:br>
            <a:r>
              <a:rPr lang="en-US" sz="4000" dirty="0" smtClean="0">
                <a:solidFill>
                  <a:schemeClr val="bg1"/>
                </a:solidFill>
                <a:latin typeface="Britannic Bold" panose="020B0903060703020204" pitchFamily="34" charset="0"/>
              </a:rPr>
              <a:t>Safe Environment</a:t>
            </a:r>
            <a:r>
              <a:rPr lang="en-US" sz="4000" dirty="0" smtClean="0">
                <a:solidFill>
                  <a:schemeClr val="bg1"/>
                </a:solidFill>
              </a:rPr>
              <a:t/>
            </a:r>
            <a:br>
              <a:rPr lang="en-US" sz="4000" dirty="0" smtClean="0">
                <a:solidFill>
                  <a:schemeClr val="bg1"/>
                </a:solidFill>
              </a:rPr>
            </a:br>
            <a:r>
              <a:rPr lang="en-US" sz="4000" b="1" dirty="0" smtClean="0">
                <a:solidFill>
                  <a:schemeClr val="bg1"/>
                </a:solidFill>
              </a:rPr>
              <a:t>Twelfth Grade</a:t>
            </a:r>
            <a:r>
              <a:rPr lang="en-US" sz="4000" dirty="0" smtClean="0">
                <a:solidFill>
                  <a:schemeClr val="bg1"/>
                </a:solidFill>
              </a:rPr>
              <a:t/>
            </a:r>
            <a:br>
              <a:rPr lang="en-US" sz="4000" dirty="0" smtClean="0">
                <a:solidFill>
                  <a:schemeClr val="bg1"/>
                </a:solidFill>
              </a:rPr>
            </a:br>
            <a:endParaRPr lang="en-US" sz="4000" dirty="0">
              <a:solidFill>
                <a:schemeClr val="bg1"/>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23000"/>
            <a:ext cx="1905000" cy="635000"/>
          </a:xfrm>
          <a:prstGeom prst="rect">
            <a:avLst/>
          </a:prstGeom>
        </p:spPr>
      </p:pic>
      <p:pic>
        <p:nvPicPr>
          <p:cNvPr id="6" name="Picture 5"/>
          <p:cNvPicPr>
            <a:picLocks noChangeAspect="1"/>
          </p:cNvPicPr>
          <p:nvPr/>
        </p:nvPicPr>
        <p:blipFill rotWithShape="1">
          <a:blip r:embed="rId4"/>
          <a:srcRect b="54869"/>
          <a:stretch/>
        </p:blipFill>
        <p:spPr>
          <a:xfrm>
            <a:off x="848656" y="1752601"/>
            <a:ext cx="7446688" cy="2819399"/>
          </a:xfrm>
          <a:prstGeom prst="rect">
            <a:avLst/>
          </a:prstGeom>
        </p:spPr>
      </p:pic>
    </p:spTree>
    <p:extLst>
      <p:ext uri="{BB962C8B-B14F-4D97-AF65-F5344CB8AC3E}">
        <p14:creationId xmlns:p14="http://schemas.microsoft.com/office/powerpoint/2010/main" val="18361189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12700" y="533400"/>
            <a:ext cx="9144000" cy="769441"/>
          </a:xfrm>
          <a:prstGeom prst="rect">
            <a:avLst/>
          </a:prstGeom>
          <a:solidFill>
            <a:schemeClr val="tx1">
              <a:alpha val="55000"/>
            </a:schemeClr>
          </a:solidFill>
        </p:spPr>
        <p:txBody>
          <a:bodyPr wrap="square" rtlCol="0">
            <a:spAutoFit/>
          </a:bodyPr>
          <a:lstStyle/>
          <a:p>
            <a:pPr algn="ctr"/>
            <a:r>
              <a:rPr lang="en-US" sz="4400" b="1" dirty="0" smtClean="0">
                <a:solidFill>
                  <a:schemeClr val="bg1"/>
                </a:solidFill>
              </a:rPr>
              <a:t>How do we show respect to others?</a:t>
            </a:r>
            <a:endParaRPr lang="en-US" sz="4400" b="1" dirty="0">
              <a:solidFill>
                <a:schemeClr val="bg1"/>
              </a:solidFill>
            </a:endParaRPr>
          </a:p>
        </p:txBody>
      </p:sp>
      <p:pic>
        <p:nvPicPr>
          <p:cNvPr id="2" name="Picture 1"/>
          <p:cNvPicPr>
            <a:picLocks noChangeAspect="1"/>
          </p:cNvPicPr>
          <p:nvPr/>
        </p:nvPicPr>
        <p:blipFill>
          <a:blip r:embed="rId3"/>
          <a:stretch>
            <a:fillRect/>
          </a:stretch>
        </p:blipFill>
        <p:spPr>
          <a:xfrm>
            <a:off x="63279" y="2052637"/>
            <a:ext cx="9028713" cy="3814763"/>
          </a:xfrm>
          <a:prstGeom prst="rect">
            <a:avLst/>
          </a:prstGeom>
        </p:spPr>
      </p:pic>
    </p:spTree>
    <p:extLst>
      <p:ext uri="{BB962C8B-B14F-4D97-AF65-F5344CB8AC3E}">
        <p14:creationId xmlns:p14="http://schemas.microsoft.com/office/powerpoint/2010/main" val="8482188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p:cNvSpPr txBox="1"/>
          <p:nvPr/>
        </p:nvSpPr>
        <p:spPr>
          <a:xfrm>
            <a:off x="5791200" y="25400"/>
            <a:ext cx="3352800" cy="6755696"/>
          </a:xfrm>
          <a:prstGeom prst="rect">
            <a:avLst/>
          </a:prstGeom>
          <a:solidFill>
            <a:schemeClr val="tx1">
              <a:alpha val="51000"/>
            </a:schemeClr>
          </a:solidFill>
        </p:spPr>
        <p:txBody>
          <a:bodyPr wrap="square" rtlCol="0">
            <a:spAutoFit/>
          </a:bodyPr>
          <a:lstStyle/>
          <a:p>
            <a:pPr algn="ctr"/>
            <a:endParaRPr lang="en-US" sz="3600" b="1" dirty="0" smtClean="0">
              <a:solidFill>
                <a:schemeClr val="bg1"/>
              </a:solidFill>
            </a:endParaRPr>
          </a:p>
          <a:p>
            <a:pPr algn="ctr"/>
            <a:endParaRPr lang="en-US" sz="3600" b="1" dirty="0" smtClean="0">
              <a:solidFill>
                <a:schemeClr val="bg1"/>
              </a:solidFill>
            </a:endParaRPr>
          </a:p>
          <a:p>
            <a:pPr algn="ctr"/>
            <a:endParaRPr lang="en-US" sz="1100" b="1" dirty="0" smtClean="0">
              <a:solidFill>
                <a:schemeClr val="bg1"/>
              </a:solidFill>
            </a:endParaRPr>
          </a:p>
          <a:p>
            <a:pPr algn="ctr"/>
            <a:r>
              <a:rPr lang="en-US" sz="3600" b="1" dirty="0" smtClean="0">
                <a:solidFill>
                  <a:schemeClr val="bg1"/>
                </a:solidFill>
              </a:rPr>
              <a:t>Look to </a:t>
            </a:r>
          </a:p>
          <a:p>
            <a:pPr algn="ctr"/>
            <a:r>
              <a:rPr lang="en-US" sz="3600" b="1" dirty="0" smtClean="0">
                <a:solidFill>
                  <a:schemeClr val="bg1"/>
                </a:solidFill>
              </a:rPr>
              <a:t>St. Joseph as an example of true friendship in the way he took care of Mary and Jesus.</a:t>
            </a:r>
          </a:p>
          <a:p>
            <a:pPr algn="ctr"/>
            <a:endParaRPr lang="en-US" b="1" dirty="0" smtClean="0">
              <a:solidFill>
                <a:schemeClr val="bg1"/>
              </a:solidFill>
            </a:endParaRPr>
          </a:p>
          <a:p>
            <a:pPr algn="ctr"/>
            <a:endParaRPr lang="en-US" sz="800" b="1" dirty="0">
              <a:solidFill>
                <a:schemeClr val="bg1"/>
              </a:solidFill>
            </a:endParaRPr>
          </a:p>
          <a:p>
            <a:pPr algn="ctr"/>
            <a:endParaRPr lang="en-US" sz="3600" b="1" dirty="0" smtClean="0">
              <a:solidFill>
                <a:schemeClr val="bg1"/>
              </a:solidFill>
            </a:endParaRPr>
          </a:p>
          <a:p>
            <a:pPr algn="ctr"/>
            <a:endParaRPr lang="en-US" sz="3600" b="1" dirty="0">
              <a:solidFill>
                <a:schemeClr val="bg1"/>
              </a:solidFill>
            </a:endParaRPr>
          </a:p>
        </p:txBody>
      </p:sp>
      <p:pic>
        <p:nvPicPr>
          <p:cNvPr id="4" name="Picture 3"/>
          <p:cNvPicPr>
            <a:picLocks noChangeAspect="1"/>
          </p:cNvPicPr>
          <p:nvPr/>
        </p:nvPicPr>
        <p:blipFill rotWithShape="1">
          <a:blip r:embed="rId3"/>
          <a:srcRect t="21376"/>
          <a:stretch/>
        </p:blipFill>
        <p:spPr>
          <a:xfrm>
            <a:off x="-1" y="0"/>
            <a:ext cx="5791201" cy="6858000"/>
          </a:xfrm>
          <a:prstGeom prst="rect">
            <a:avLst/>
          </a:prstGeom>
        </p:spPr>
      </p:pic>
    </p:spTree>
    <p:extLst>
      <p:ext uri="{BB962C8B-B14F-4D97-AF65-F5344CB8AC3E}">
        <p14:creationId xmlns:p14="http://schemas.microsoft.com/office/powerpoint/2010/main" val="32133058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5638801" y="152400"/>
            <a:ext cx="3499356" cy="6555641"/>
          </a:xfrm>
          <a:prstGeom prst="rect">
            <a:avLst/>
          </a:prstGeom>
          <a:solidFill>
            <a:schemeClr val="tx1">
              <a:alpha val="55000"/>
            </a:schemeClr>
          </a:solidFill>
        </p:spPr>
        <p:txBody>
          <a:bodyPr wrap="square" rtlCol="0">
            <a:spAutoFit/>
          </a:bodyPr>
          <a:lstStyle/>
          <a:p>
            <a:pPr algn="ctr"/>
            <a:r>
              <a:rPr lang="en-US" sz="6000" b="1" dirty="0">
                <a:solidFill>
                  <a:schemeClr val="bg1"/>
                </a:solidFill>
              </a:rPr>
              <a:t>Think of true friendship like a </a:t>
            </a:r>
            <a:r>
              <a:rPr lang="en-US" sz="6000" b="1" dirty="0" smtClean="0">
                <a:solidFill>
                  <a:schemeClr val="bg1"/>
                </a:solidFill>
              </a:rPr>
              <a:t>lifeguard at the beach.</a:t>
            </a:r>
            <a:endParaRPr lang="en-US" sz="6000" b="1" dirty="0">
              <a:solidFill>
                <a:schemeClr val="bg1"/>
              </a:solidFill>
            </a:endParaRPr>
          </a:p>
        </p:txBody>
      </p:sp>
      <p:pic>
        <p:nvPicPr>
          <p:cNvPr id="6" name="Picture 5"/>
          <p:cNvPicPr>
            <a:picLocks noChangeAspect="1"/>
          </p:cNvPicPr>
          <p:nvPr/>
        </p:nvPicPr>
        <p:blipFill>
          <a:blip r:embed="rId3"/>
          <a:stretch>
            <a:fillRect/>
          </a:stretch>
        </p:blipFill>
        <p:spPr>
          <a:xfrm>
            <a:off x="1" y="1143000"/>
            <a:ext cx="5610900" cy="4862780"/>
          </a:xfrm>
          <a:prstGeom prst="rect">
            <a:avLst/>
          </a:prstGeom>
        </p:spPr>
      </p:pic>
    </p:spTree>
    <p:extLst>
      <p:ext uri="{BB962C8B-B14F-4D97-AF65-F5344CB8AC3E}">
        <p14:creationId xmlns:p14="http://schemas.microsoft.com/office/powerpoint/2010/main" val="32707521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5844" y="0"/>
            <a:ext cx="9144000" cy="1446550"/>
          </a:xfrm>
          <a:prstGeom prst="rect">
            <a:avLst/>
          </a:prstGeom>
          <a:solidFill>
            <a:schemeClr val="tx1">
              <a:alpha val="55000"/>
            </a:schemeClr>
          </a:solidFill>
        </p:spPr>
        <p:txBody>
          <a:bodyPr wrap="square" rtlCol="0">
            <a:spAutoFit/>
          </a:bodyPr>
          <a:lstStyle/>
          <a:p>
            <a:pPr algn="ctr"/>
            <a:r>
              <a:rPr lang="en-US" sz="4400" b="1" dirty="0" smtClean="0">
                <a:solidFill>
                  <a:schemeClr val="bg1"/>
                </a:solidFill>
              </a:rPr>
              <a:t>Do your friendships lead you and the other person closer to Christ?</a:t>
            </a:r>
            <a:endParaRPr lang="en-US" sz="4400" b="1" dirty="0">
              <a:solidFill>
                <a:schemeClr val="bg1"/>
              </a:solidFill>
            </a:endParaRPr>
          </a:p>
        </p:txBody>
      </p:sp>
      <p:pic>
        <p:nvPicPr>
          <p:cNvPr id="5" name="Picture 4"/>
          <p:cNvPicPr>
            <a:picLocks noChangeAspect="1"/>
          </p:cNvPicPr>
          <p:nvPr/>
        </p:nvPicPr>
        <p:blipFill>
          <a:blip r:embed="rId3"/>
          <a:stretch>
            <a:fillRect/>
          </a:stretch>
        </p:blipFill>
        <p:spPr>
          <a:xfrm>
            <a:off x="4993" y="1446550"/>
            <a:ext cx="9122325" cy="3963650"/>
          </a:xfrm>
          <a:prstGeom prst="rect">
            <a:avLst/>
          </a:prstGeom>
        </p:spPr>
      </p:pic>
    </p:spTree>
    <p:extLst>
      <p:ext uri="{BB962C8B-B14F-4D97-AF65-F5344CB8AC3E}">
        <p14:creationId xmlns:p14="http://schemas.microsoft.com/office/powerpoint/2010/main" val="6143580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400" y="0"/>
            <a:ext cx="9169400" cy="6845300"/>
          </a:xfrm>
          <a:prstGeom prst="rect">
            <a:avLst/>
          </a:prstGeom>
        </p:spPr>
      </p:pic>
      <p:sp>
        <p:nvSpPr>
          <p:cNvPr id="5" name="TextBox 4"/>
          <p:cNvSpPr txBox="1"/>
          <p:nvPr/>
        </p:nvSpPr>
        <p:spPr>
          <a:xfrm>
            <a:off x="189524" y="4267200"/>
            <a:ext cx="8739552" cy="2308324"/>
          </a:xfrm>
          <a:prstGeom prst="rect">
            <a:avLst/>
          </a:prstGeom>
          <a:solidFill>
            <a:schemeClr val="tx1">
              <a:alpha val="52000"/>
            </a:schemeClr>
          </a:solidFill>
        </p:spPr>
        <p:txBody>
          <a:bodyPr wrap="square" rtlCol="0">
            <a:spAutoFit/>
          </a:bodyPr>
          <a:lstStyle/>
          <a:p>
            <a:pPr algn="ctr"/>
            <a:r>
              <a:rPr lang="en-US" sz="4800" b="1" dirty="0" smtClean="0">
                <a:solidFill>
                  <a:schemeClr val="bg1"/>
                </a:solidFill>
              </a:rPr>
              <a:t>God wants what is best for you.</a:t>
            </a:r>
          </a:p>
          <a:p>
            <a:pPr algn="ctr"/>
            <a:r>
              <a:rPr lang="en-US" sz="4800" b="1" dirty="0" smtClean="0">
                <a:solidFill>
                  <a:schemeClr val="bg1"/>
                </a:solidFill>
              </a:rPr>
              <a:t>You have to do your part.</a:t>
            </a:r>
          </a:p>
          <a:p>
            <a:pPr algn="ctr"/>
            <a:r>
              <a:rPr lang="en-US" sz="4800" b="1" dirty="0" smtClean="0">
                <a:solidFill>
                  <a:schemeClr val="bg1"/>
                </a:solidFill>
              </a:rPr>
              <a:t> </a:t>
            </a:r>
            <a:r>
              <a:rPr lang="en-US" sz="4800" b="1" dirty="0">
                <a:solidFill>
                  <a:schemeClr val="bg1"/>
                </a:solidFill>
              </a:rPr>
              <a:t>P</a:t>
            </a:r>
            <a:r>
              <a:rPr lang="en-US" sz="4800" b="1" dirty="0" smtClean="0">
                <a:solidFill>
                  <a:schemeClr val="bg1"/>
                </a:solidFill>
              </a:rPr>
              <a:t>ractical </a:t>
            </a:r>
            <a:r>
              <a:rPr lang="en-US" sz="4800" b="1" dirty="0">
                <a:solidFill>
                  <a:schemeClr val="bg1"/>
                </a:solidFill>
              </a:rPr>
              <a:t>steps to avoid </a:t>
            </a:r>
            <a:r>
              <a:rPr lang="en-US" sz="4800" b="1" dirty="0" smtClean="0">
                <a:solidFill>
                  <a:schemeClr val="bg1"/>
                </a:solidFill>
              </a:rPr>
              <a:t>danger</a:t>
            </a:r>
            <a:r>
              <a:rPr lang="en-US" sz="4800" b="1" dirty="0">
                <a:solidFill>
                  <a:schemeClr val="bg1"/>
                </a:solidFill>
              </a:rPr>
              <a:t>:</a:t>
            </a:r>
          </a:p>
        </p:txBody>
      </p:sp>
    </p:spTree>
    <p:extLst>
      <p:ext uri="{BB962C8B-B14F-4D97-AF65-F5344CB8AC3E}">
        <p14:creationId xmlns:p14="http://schemas.microsoft.com/office/powerpoint/2010/main" val="13785391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9336"/>
            <a:ext cx="9144000" cy="5208269"/>
          </a:xfrm>
          <a:prstGeom prst="rect">
            <a:avLst/>
          </a:prstGeom>
        </p:spPr>
      </p:pic>
      <p:sp>
        <p:nvSpPr>
          <p:cNvPr id="3" name="Text Placeholder 2"/>
          <p:cNvSpPr>
            <a:spLocks noGrp="1"/>
          </p:cNvSpPr>
          <p:nvPr>
            <p:ph type="body" idx="1"/>
          </p:nvPr>
        </p:nvSpPr>
        <p:spPr>
          <a:xfrm>
            <a:off x="0" y="5029200"/>
            <a:ext cx="9144000" cy="1828800"/>
          </a:xfrm>
          <a:solidFill>
            <a:schemeClr val="tx1">
              <a:alpha val="42000"/>
            </a:schemeClr>
          </a:solidFill>
        </p:spPr>
        <p:txBody>
          <a:bodyPr>
            <a:normAutofit lnSpcReduction="10000"/>
          </a:bodyPr>
          <a:lstStyle/>
          <a:p>
            <a:pPr algn="ctr"/>
            <a:r>
              <a:rPr lang="en-US" sz="6000" b="1" dirty="0" smtClean="0">
                <a:solidFill>
                  <a:schemeClr val="bg1"/>
                </a:solidFill>
                <a:latin typeface="Baskerville Old Face" panose="02020602080505020303" pitchFamily="18" charset="0"/>
              </a:rPr>
              <a:t>See your parents as your greatest ally.</a:t>
            </a:r>
          </a:p>
          <a:p>
            <a:pPr algn="ctr"/>
            <a:endParaRPr lang="en-US" sz="6000" b="1" dirty="0">
              <a:solidFill>
                <a:schemeClr val="bg1"/>
              </a:solidFill>
              <a:latin typeface="Baskerville Old Face" panose="02020602080505020303" pitchFamily="18" charset="0"/>
            </a:endParaRPr>
          </a:p>
        </p:txBody>
      </p:sp>
    </p:spTree>
    <p:extLst>
      <p:ext uri="{BB962C8B-B14F-4D97-AF65-F5344CB8AC3E}">
        <p14:creationId xmlns:p14="http://schemas.microsoft.com/office/powerpoint/2010/main" val="4052573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5" name="TextBox 4"/>
          <p:cNvSpPr txBox="1"/>
          <p:nvPr/>
        </p:nvSpPr>
        <p:spPr>
          <a:xfrm>
            <a:off x="0" y="5411450"/>
            <a:ext cx="9144000" cy="1446550"/>
          </a:xfrm>
          <a:prstGeom prst="rect">
            <a:avLst/>
          </a:prstGeom>
          <a:solidFill>
            <a:schemeClr val="tx1">
              <a:alpha val="45000"/>
            </a:schemeClr>
          </a:solidFill>
        </p:spPr>
        <p:txBody>
          <a:bodyPr wrap="square" rtlCol="0">
            <a:spAutoFit/>
          </a:bodyPr>
          <a:lstStyle/>
          <a:p>
            <a:pPr algn="ctr"/>
            <a:r>
              <a:rPr lang="en-US" sz="4400" b="1" dirty="0" smtClean="0">
                <a:solidFill>
                  <a:schemeClr val="bg1"/>
                </a:solidFill>
                <a:latin typeface="Baskerville Old Face" panose="02020602080505020303" pitchFamily="18" charset="0"/>
              </a:rPr>
              <a:t>Ask questions, think ahead, and use good judgement.</a:t>
            </a:r>
            <a:endParaRPr lang="en-US" sz="4400" b="1" dirty="0">
              <a:solidFill>
                <a:schemeClr val="bg1"/>
              </a:solidFill>
              <a:latin typeface="Baskerville Old Face" panose="02020602080505020303" pitchFamily="18" charset="0"/>
            </a:endParaRPr>
          </a:p>
        </p:txBody>
      </p:sp>
    </p:spTree>
    <p:extLst>
      <p:ext uri="{BB962C8B-B14F-4D97-AF65-F5344CB8AC3E}">
        <p14:creationId xmlns:p14="http://schemas.microsoft.com/office/powerpoint/2010/main" val="22466721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1260" b="1433"/>
          <a:stretch/>
        </p:blipFill>
        <p:spPr>
          <a:xfrm>
            <a:off x="0" y="-1"/>
            <a:ext cx="9143999" cy="6858001"/>
          </a:xfrm>
          <a:prstGeom prst="rect">
            <a:avLst/>
          </a:prstGeom>
        </p:spPr>
      </p:pic>
    </p:spTree>
    <p:extLst>
      <p:ext uri="{BB962C8B-B14F-4D97-AF65-F5344CB8AC3E}">
        <p14:creationId xmlns:p14="http://schemas.microsoft.com/office/powerpoint/2010/main" val="21045278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54944"/>
            <a:ext cx="9144000" cy="5348111"/>
          </a:xfrm>
          <a:prstGeom prst="rect">
            <a:avLst/>
          </a:prstGeom>
        </p:spPr>
      </p:pic>
    </p:spTree>
    <p:extLst>
      <p:ext uri="{BB962C8B-B14F-4D97-AF65-F5344CB8AC3E}">
        <p14:creationId xmlns:p14="http://schemas.microsoft.com/office/powerpoint/2010/main" val="21380351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59266"/>
            <a:ext cx="9144000" cy="6976534"/>
          </a:xfrm>
          <a:prstGeom prst="rect">
            <a:avLst/>
          </a:prstGeom>
        </p:spPr>
      </p:pic>
      <p:sp>
        <p:nvSpPr>
          <p:cNvPr id="3" name="TextBox 2"/>
          <p:cNvSpPr txBox="1"/>
          <p:nvPr/>
        </p:nvSpPr>
        <p:spPr>
          <a:xfrm>
            <a:off x="0" y="15751"/>
            <a:ext cx="3810000" cy="6801862"/>
          </a:xfrm>
          <a:prstGeom prst="rect">
            <a:avLst/>
          </a:prstGeom>
          <a:solidFill>
            <a:schemeClr val="tx1">
              <a:alpha val="34000"/>
            </a:schemeClr>
          </a:solidFill>
        </p:spPr>
        <p:txBody>
          <a:bodyPr wrap="square" rtlCol="0">
            <a:spAutoFit/>
          </a:bodyPr>
          <a:lstStyle/>
          <a:p>
            <a:pPr algn="ctr"/>
            <a:endParaRPr lang="en-US" sz="4400" b="1" dirty="0" smtClean="0">
              <a:solidFill>
                <a:schemeClr val="bg1"/>
              </a:solidFill>
            </a:endParaRPr>
          </a:p>
          <a:p>
            <a:pPr algn="ctr"/>
            <a:endParaRPr lang="en-US" sz="2000" b="1" dirty="0" smtClean="0">
              <a:solidFill>
                <a:schemeClr val="bg1"/>
              </a:solidFill>
            </a:endParaRPr>
          </a:p>
          <a:p>
            <a:pPr algn="ctr"/>
            <a:r>
              <a:rPr lang="en-US" sz="4400" b="1" dirty="0" smtClean="0">
                <a:solidFill>
                  <a:schemeClr val="bg1"/>
                </a:solidFill>
              </a:rPr>
              <a:t>Guard </a:t>
            </a:r>
            <a:r>
              <a:rPr lang="en-US" sz="4400" b="1" dirty="0">
                <a:solidFill>
                  <a:schemeClr val="bg1"/>
                </a:solidFill>
              </a:rPr>
              <a:t>against relationships that involve deception, manipulation, intimidation or exploitation</a:t>
            </a:r>
            <a:r>
              <a:rPr lang="en-US" sz="4400" b="1" dirty="0" smtClean="0">
                <a:solidFill>
                  <a:schemeClr val="bg1"/>
                </a:solidFill>
              </a:rPr>
              <a:t>.</a:t>
            </a:r>
          </a:p>
          <a:p>
            <a:pPr algn="ctr"/>
            <a:endParaRPr lang="en-US" sz="2000" b="1" dirty="0" smtClean="0">
              <a:solidFill>
                <a:schemeClr val="bg1"/>
              </a:solidFill>
            </a:endParaRPr>
          </a:p>
          <a:p>
            <a:pPr algn="ctr"/>
            <a:endParaRPr lang="en-US" sz="4400" b="1" dirty="0">
              <a:solidFill>
                <a:schemeClr val="bg1"/>
              </a:solidFill>
            </a:endParaRPr>
          </a:p>
        </p:txBody>
      </p:sp>
    </p:spTree>
    <p:extLst>
      <p:ext uri="{BB962C8B-B14F-4D97-AF65-F5344CB8AC3E}">
        <p14:creationId xmlns:p14="http://schemas.microsoft.com/office/powerpoint/2010/main" val="30096500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type="subTitle" idx="4294967295"/>
          </p:nvPr>
        </p:nvSpPr>
        <p:spPr>
          <a:xfrm>
            <a:off x="12700" y="2057400"/>
            <a:ext cx="9088290" cy="1759742"/>
          </a:xfrm>
          <a:ln>
            <a:noFill/>
          </a:ln>
          <a:effectLst/>
        </p:spPr>
        <p:txBody>
          <a:bodyPr>
            <a:noAutofit/>
          </a:bodyPr>
          <a:lstStyle/>
          <a:p>
            <a:pPr marL="0" indent="0" algn="ctr">
              <a:buNone/>
            </a:pPr>
            <a:r>
              <a:rPr lang="en-US" sz="8800" b="1" dirty="0">
                <a:ln w="34925">
                  <a:noFill/>
                </a:ln>
                <a:solidFill>
                  <a:srgbClr val="FFFF00"/>
                </a:solidFill>
                <a:latin typeface="Berlin Sans FB Demi" panose="020E0802020502020306" pitchFamily="34" charset="0"/>
              </a:rPr>
              <a:t>God created </a:t>
            </a:r>
            <a:r>
              <a:rPr lang="en-US" sz="8800" b="1" dirty="0" smtClean="0">
                <a:ln w="34925">
                  <a:noFill/>
                </a:ln>
                <a:solidFill>
                  <a:srgbClr val="FFFF00"/>
                </a:solidFill>
                <a:latin typeface="Berlin Sans FB Demi" panose="020E0802020502020306" pitchFamily="34" charset="0"/>
              </a:rPr>
              <a:t>you!</a:t>
            </a:r>
            <a:endParaRPr lang="en-US" sz="8800" b="1" dirty="0">
              <a:ln w="34925">
                <a:noFill/>
              </a:ln>
              <a:solidFill>
                <a:srgbClr val="FFFF00"/>
              </a:solidFill>
              <a:latin typeface="Berlin Sans FB Demi" panose="020E0802020502020306" pitchFamily="34" charset="0"/>
            </a:endParaRPr>
          </a:p>
        </p:txBody>
      </p:sp>
    </p:spTree>
    <p:extLst>
      <p:ext uri="{BB962C8B-B14F-4D97-AF65-F5344CB8AC3E}">
        <p14:creationId xmlns:p14="http://schemas.microsoft.com/office/powerpoint/2010/main" val="31041026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3599" b="6897"/>
          <a:stretch/>
        </p:blipFill>
        <p:spPr>
          <a:xfrm>
            <a:off x="838200" y="-228600"/>
            <a:ext cx="7772400" cy="6897157"/>
          </a:xfrm>
          <a:prstGeom prst="rect">
            <a:avLst/>
          </a:prstGeom>
        </p:spPr>
      </p:pic>
    </p:spTree>
    <p:extLst>
      <p:ext uri="{BB962C8B-B14F-4D97-AF65-F5344CB8AC3E}">
        <p14:creationId xmlns:p14="http://schemas.microsoft.com/office/powerpoint/2010/main" val="35903724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144000" cy="6858001"/>
          </a:xfrm>
          <a:prstGeom prst="rect">
            <a:avLst/>
          </a:prstGeom>
        </p:spPr>
      </p:pic>
      <p:sp>
        <p:nvSpPr>
          <p:cNvPr id="4" name="TextBox 3"/>
          <p:cNvSpPr txBox="1"/>
          <p:nvPr/>
        </p:nvSpPr>
        <p:spPr>
          <a:xfrm>
            <a:off x="152400" y="304800"/>
            <a:ext cx="8839200" cy="1754326"/>
          </a:xfrm>
          <a:prstGeom prst="rect">
            <a:avLst/>
          </a:prstGeom>
          <a:solidFill>
            <a:schemeClr val="tx1">
              <a:alpha val="50000"/>
            </a:schemeClr>
          </a:solidFill>
        </p:spPr>
        <p:txBody>
          <a:bodyPr wrap="square" rtlCol="0">
            <a:spAutoFit/>
          </a:bodyPr>
          <a:lstStyle/>
          <a:p>
            <a:pPr algn="ctr"/>
            <a:r>
              <a:rPr lang="en-US" sz="5400" b="1" dirty="0" smtClean="0">
                <a:solidFill>
                  <a:schemeClr val="bg1"/>
                </a:solidFill>
              </a:rPr>
              <a:t>How many friends can you truly count on?</a:t>
            </a:r>
            <a:endParaRPr lang="en-US" sz="5400" b="1" dirty="0">
              <a:solidFill>
                <a:schemeClr val="bg1"/>
              </a:solidFill>
            </a:endParaRPr>
          </a:p>
        </p:txBody>
      </p:sp>
    </p:spTree>
    <p:extLst>
      <p:ext uri="{BB962C8B-B14F-4D97-AF65-F5344CB8AC3E}">
        <p14:creationId xmlns:p14="http://schemas.microsoft.com/office/powerpoint/2010/main" val="21411255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95344"/>
            <a:ext cx="9143999" cy="6067312"/>
          </a:xfrm>
          <a:prstGeom prst="rect">
            <a:avLst/>
          </a:prstGeom>
        </p:spPr>
      </p:pic>
    </p:spTree>
    <p:extLst>
      <p:ext uri="{BB962C8B-B14F-4D97-AF65-F5344CB8AC3E}">
        <p14:creationId xmlns:p14="http://schemas.microsoft.com/office/powerpoint/2010/main" val="24120059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1523999"/>
          </a:xfrm>
          <a:solidFill>
            <a:schemeClr val="tx1">
              <a:alpha val="46000"/>
            </a:schemeClr>
          </a:solidFill>
        </p:spPr>
        <p:txBody>
          <a:bodyPr anchor="ctr">
            <a:noAutofit/>
          </a:bodyPr>
          <a:lstStyle/>
          <a:p>
            <a:pPr marL="0" indent="0" algn="ctr">
              <a:buNone/>
            </a:pPr>
            <a:r>
              <a:rPr lang="en-US" sz="4800" b="1" dirty="0" smtClean="0">
                <a:solidFill>
                  <a:schemeClr val="bg1"/>
                </a:solidFill>
              </a:rPr>
              <a:t>Stay away someone </a:t>
            </a:r>
            <a:r>
              <a:rPr lang="en-US" sz="4800" b="1" dirty="0">
                <a:solidFill>
                  <a:schemeClr val="bg1"/>
                </a:solidFill>
              </a:rPr>
              <a:t>who has abused another person</a:t>
            </a:r>
          </a:p>
        </p:txBody>
      </p:sp>
      <p:pic>
        <p:nvPicPr>
          <p:cNvPr id="4" name="Picture 3"/>
          <p:cNvPicPr>
            <a:picLocks noChangeAspect="1"/>
          </p:cNvPicPr>
          <p:nvPr/>
        </p:nvPicPr>
        <p:blipFill>
          <a:blip r:embed="rId3"/>
          <a:stretch>
            <a:fillRect/>
          </a:stretch>
        </p:blipFill>
        <p:spPr>
          <a:xfrm>
            <a:off x="857250" y="1496377"/>
            <a:ext cx="7429500" cy="5361623"/>
          </a:xfrm>
          <a:prstGeom prst="rect">
            <a:avLst/>
          </a:prstGeom>
        </p:spPr>
      </p:pic>
    </p:spTree>
    <p:extLst>
      <p:ext uri="{BB962C8B-B14F-4D97-AF65-F5344CB8AC3E}">
        <p14:creationId xmlns:p14="http://schemas.microsoft.com/office/powerpoint/2010/main" val="2572104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5791200"/>
            <a:ext cx="9144000" cy="1066800"/>
          </a:xfrm>
          <a:solidFill>
            <a:schemeClr val="tx1"/>
          </a:solidFill>
        </p:spPr>
        <p:txBody>
          <a:bodyPr anchor="ctr" anchorCtr="0">
            <a:noAutofit/>
          </a:bodyPr>
          <a:lstStyle/>
          <a:p>
            <a:r>
              <a:rPr lang="en-US" sz="4400" dirty="0">
                <a:solidFill>
                  <a:schemeClr val="bg1"/>
                </a:solidFill>
                <a:latin typeface="Berlin Sans FB Demi" panose="020E0802020502020306" pitchFamily="34" charset="0"/>
              </a:rPr>
              <a:t>Communicate your concerns </a:t>
            </a:r>
          </a:p>
        </p:txBody>
      </p:sp>
      <p:pic>
        <p:nvPicPr>
          <p:cNvPr id="4" name="Picture 3"/>
          <p:cNvPicPr>
            <a:picLocks noChangeAspect="1"/>
          </p:cNvPicPr>
          <p:nvPr/>
        </p:nvPicPr>
        <p:blipFill rotWithShape="1">
          <a:blip r:embed="rId3"/>
          <a:srcRect l="21200" r="10000"/>
          <a:stretch/>
        </p:blipFill>
        <p:spPr>
          <a:xfrm>
            <a:off x="800100" y="0"/>
            <a:ext cx="7543800" cy="5767499"/>
          </a:xfrm>
          <a:prstGeom prst="rect">
            <a:avLst/>
          </a:prstGeom>
        </p:spPr>
      </p:pic>
    </p:spTree>
    <p:extLst>
      <p:ext uri="{BB962C8B-B14F-4D97-AF65-F5344CB8AC3E}">
        <p14:creationId xmlns:p14="http://schemas.microsoft.com/office/powerpoint/2010/main" val="36368281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5410200"/>
            <a:ext cx="9144000" cy="1447800"/>
          </a:xfrm>
          <a:solidFill>
            <a:schemeClr val="tx1"/>
          </a:solidFill>
        </p:spPr>
        <p:txBody>
          <a:bodyPr anchor="ctr" anchorCtr="0">
            <a:noAutofit/>
          </a:bodyPr>
          <a:lstStyle/>
          <a:p>
            <a:r>
              <a:rPr lang="en-US" sz="4000" b="1" dirty="0" smtClean="0">
                <a:solidFill>
                  <a:schemeClr val="bg1"/>
                </a:solidFill>
                <a:latin typeface="Baskerville Old Face" panose="02020602080505020303" pitchFamily="18" charset="0"/>
              </a:rPr>
              <a:t>If you have been abused, speak </a:t>
            </a:r>
            <a:r>
              <a:rPr lang="en-US" sz="4000" b="1" dirty="0">
                <a:solidFill>
                  <a:schemeClr val="bg1"/>
                </a:solidFill>
                <a:latin typeface="Baskerville Old Face" panose="02020602080505020303" pitchFamily="18" charset="0"/>
              </a:rPr>
              <a:t>with a </a:t>
            </a:r>
            <a:r>
              <a:rPr lang="en-US" sz="4000" b="1" dirty="0" smtClean="0">
                <a:solidFill>
                  <a:schemeClr val="bg1"/>
                </a:solidFill>
                <a:latin typeface="Baskerville Old Face" panose="02020602080505020303" pitchFamily="18" charset="0"/>
              </a:rPr>
              <a:t>trusted </a:t>
            </a:r>
            <a:r>
              <a:rPr lang="en-US" sz="4000" b="1" dirty="0">
                <a:solidFill>
                  <a:schemeClr val="bg1"/>
                </a:solidFill>
                <a:latin typeface="Baskerville Old Face" panose="02020602080505020303" pitchFamily="18" charset="0"/>
              </a:rPr>
              <a:t>adult about it. </a:t>
            </a:r>
          </a:p>
        </p:txBody>
      </p:sp>
      <p:pic>
        <p:nvPicPr>
          <p:cNvPr id="3" name="Picture 2"/>
          <p:cNvPicPr>
            <a:picLocks noChangeAspect="1"/>
          </p:cNvPicPr>
          <p:nvPr/>
        </p:nvPicPr>
        <p:blipFill>
          <a:blip r:embed="rId3"/>
          <a:stretch>
            <a:fillRect/>
          </a:stretch>
        </p:blipFill>
        <p:spPr>
          <a:xfrm>
            <a:off x="0" y="0"/>
            <a:ext cx="9144000" cy="5410200"/>
          </a:xfrm>
          <a:prstGeom prst="rect">
            <a:avLst/>
          </a:prstGeom>
        </p:spPr>
      </p:pic>
    </p:spTree>
    <p:extLst>
      <p:ext uri="{BB962C8B-B14F-4D97-AF65-F5344CB8AC3E}">
        <p14:creationId xmlns:p14="http://schemas.microsoft.com/office/powerpoint/2010/main" val="39537684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5791200"/>
            <a:ext cx="9144000" cy="1066800"/>
          </a:xfrm>
          <a:solidFill>
            <a:schemeClr val="tx1"/>
          </a:solidFill>
        </p:spPr>
        <p:txBody>
          <a:bodyPr anchor="ctr" anchorCtr="0">
            <a:noAutofit/>
          </a:bodyPr>
          <a:lstStyle/>
          <a:p>
            <a:r>
              <a:rPr lang="en-US" sz="4000" b="1" dirty="0" smtClean="0">
                <a:solidFill>
                  <a:schemeClr val="bg1"/>
                </a:solidFill>
                <a:latin typeface="Baskerville Old Face" panose="02020602080505020303" pitchFamily="18" charset="0"/>
              </a:rPr>
              <a:t>Pay </a:t>
            </a:r>
            <a:r>
              <a:rPr lang="en-US" sz="4000" b="1" dirty="0">
                <a:solidFill>
                  <a:schemeClr val="bg1"/>
                </a:solidFill>
                <a:latin typeface="Baskerville Old Face" panose="02020602080505020303" pitchFamily="18" charset="0"/>
              </a:rPr>
              <a:t>attention to your own intuitions/feelings. </a:t>
            </a:r>
          </a:p>
        </p:txBody>
      </p:sp>
      <p:pic>
        <p:nvPicPr>
          <p:cNvPr id="3" name="Picture 2"/>
          <p:cNvPicPr>
            <a:picLocks noChangeAspect="1"/>
          </p:cNvPicPr>
          <p:nvPr/>
        </p:nvPicPr>
        <p:blipFill>
          <a:blip r:embed="rId3"/>
          <a:stretch>
            <a:fillRect/>
          </a:stretch>
        </p:blipFill>
        <p:spPr>
          <a:xfrm>
            <a:off x="-12701" y="0"/>
            <a:ext cx="9156701" cy="5791200"/>
          </a:xfrm>
          <a:prstGeom prst="rect">
            <a:avLst/>
          </a:prstGeom>
        </p:spPr>
      </p:pic>
    </p:spTree>
    <p:extLst>
      <p:ext uri="{BB962C8B-B14F-4D97-AF65-F5344CB8AC3E}">
        <p14:creationId xmlns:p14="http://schemas.microsoft.com/office/powerpoint/2010/main" val="14474978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066799"/>
            <a:ext cx="9144000" cy="5791201"/>
          </a:xfrm>
          <a:prstGeom prst="rect">
            <a:avLst/>
          </a:prstGeom>
        </p:spPr>
      </p:pic>
      <p:sp>
        <p:nvSpPr>
          <p:cNvPr id="2" name="Title 1"/>
          <p:cNvSpPr>
            <a:spLocks noGrp="1"/>
          </p:cNvSpPr>
          <p:nvPr>
            <p:ph type="title"/>
          </p:nvPr>
        </p:nvSpPr>
        <p:spPr>
          <a:xfrm>
            <a:off x="0" y="0"/>
            <a:ext cx="9144000" cy="1066799"/>
          </a:xfrm>
          <a:solidFill>
            <a:schemeClr val="tx1"/>
          </a:solidFill>
        </p:spPr>
        <p:txBody>
          <a:bodyPr anchor="ctr" anchorCtr="0">
            <a:noAutofit/>
          </a:bodyPr>
          <a:lstStyle/>
          <a:p>
            <a:pPr algn="ctr"/>
            <a:r>
              <a:rPr lang="en-US" sz="3200" b="1" dirty="0" smtClean="0">
                <a:solidFill>
                  <a:schemeClr val="bg1"/>
                </a:solidFill>
              </a:rPr>
              <a:t/>
            </a:r>
            <a:br>
              <a:rPr lang="en-US" sz="3200" b="1" dirty="0" smtClean="0">
                <a:solidFill>
                  <a:schemeClr val="bg1"/>
                </a:solidFill>
              </a:rPr>
            </a:br>
            <a:r>
              <a:rPr lang="en-US" sz="5400" b="1" dirty="0" smtClean="0">
                <a:solidFill>
                  <a:schemeClr val="bg1"/>
                </a:solidFill>
                <a:latin typeface="Baskerville Old Face" panose="02020602080505020303" pitchFamily="18" charset="0"/>
              </a:rPr>
              <a:t>Know the warning signs.</a:t>
            </a:r>
            <a:endParaRPr lang="en-US" sz="5400" b="1" dirty="0">
              <a:solidFill>
                <a:schemeClr val="bg1"/>
              </a:solidFill>
              <a:latin typeface="Baskerville Old Face" panose="02020602080505020303" pitchFamily="18" charset="0"/>
            </a:endParaRPr>
          </a:p>
        </p:txBody>
      </p:sp>
    </p:spTree>
    <p:extLst>
      <p:ext uri="{BB962C8B-B14F-4D97-AF65-F5344CB8AC3E}">
        <p14:creationId xmlns:p14="http://schemas.microsoft.com/office/powerpoint/2010/main" val="25945980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type="body" idx="4294967295"/>
          </p:nvPr>
        </p:nvSpPr>
        <p:spPr>
          <a:xfrm>
            <a:off x="52387" y="1107996"/>
            <a:ext cx="9041605" cy="5750004"/>
          </a:xfrm>
          <a:solidFill>
            <a:srgbClr val="002060"/>
          </a:solidFill>
        </p:spPr>
        <p:txBody>
          <a:bodyPr>
            <a:noAutofit/>
          </a:bodyPr>
          <a:lstStyle/>
          <a:p>
            <a:r>
              <a:rPr lang="en-US" sz="4800" b="1" dirty="0" smtClean="0">
                <a:solidFill>
                  <a:schemeClr val="bg1"/>
                </a:solidFill>
              </a:rPr>
              <a:t>God loves you very much!</a:t>
            </a:r>
          </a:p>
          <a:p>
            <a:r>
              <a:rPr lang="en-US" sz="4800" b="1" dirty="0">
                <a:solidFill>
                  <a:schemeClr val="bg1"/>
                </a:solidFill>
              </a:rPr>
              <a:t>You have incredible worth as a child of God.</a:t>
            </a:r>
          </a:p>
          <a:p>
            <a:r>
              <a:rPr lang="en-US" sz="4800" b="1" dirty="0" smtClean="0">
                <a:solidFill>
                  <a:schemeClr val="bg1"/>
                </a:solidFill>
              </a:rPr>
              <a:t>You</a:t>
            </a:r>
            <a:r>
              <a:rPr lang="en-US" sz="4800" b="1" dirty="0">
                <a:solidFill>
                  <a:schemeClr val="bg1"/>
                </a:solidFill>
              </a:rPr>
              <a:t>, and every person, are to be treated with respect</a:t>
            </a:r>
            <a:r>
              <a:rPr lang="en-US" sz="4800" b="1" dirty="0" smtClean="0">
                <a:solidFill>
                  <a:schemeClr val="bg1"/>
                </a:solidFill>
              </a:rPr>
              <a:t>.</a:t>
            </a:r>
            <a:endParaRPr lang="en-US" sz="4800" b="1" dirty="0">
              <a:solidFill>
                <a:schemeClr val="bg1"/>
              </a:solidFill>
            </a:endParaRPr>
          </a:p>
        </p:txBody>
      </p:sp>
      <p:sp>
        <p:nvSpPr>
          <p:cNvPr id="2" name="TextBox 1"/>
          <p:cNvSpPr txBox="1"/>
          <p:nvPr/>
        </p:nvSpPr>
        <p:spPr>
          <a:xfrm>
            <a:off x="-1" y="0"/>
            <a:ext cx="9093993" cy="1107996"/>
          </a:xfrm>
          <a:prstGeom prst="rect">
            <a:avLst/>
          </a:prstGeom>
          <a:solidFill>
            <a:schemeClr val="tx1">
              <a:alpha val="29000"/>
            </a:schemeClr>
          </a:solidFill>
        </p:spPr>
        <p:txBody>
          <a:bodyPr wrap="square" rtlCol="0">
            <a:spAutoFit/>
          </a:bodyPr>
          <a:lstStyle/>
          <a:p>
            <a:pPr algn="ctr"/>
            <a:r>
              <a:rPr lang="en-US" sz="6600" b="1" dirty="0" smtClean="0">
                <a:solidFill>
                  <a:schemeClr val="bg1"/>
                </a:solidFill>
              </a:rPr>
              <a:t>Remember</a:t>
            </a:r>
            <a:endParaRPr lang="en-US" sz="6600" b="1" dirty="0">
              <a:solidFill>
                <a:schemeClr val="bg1"/>
              </a:solidFill>
            </a:endParaRPr>
          </a:p>
        </p:txBody>
      </p:sp>
      <p:sp>
        <p:nvSpPr>
          <p:cNvPr id="7" name="Content Placeholder 2"/>
          <p:cNvSpPr txBox="1">
            <a:spLocks/>
          </p:cNvSpPr>
          <p:nvPr/>
        </p:nvSpPr>
        <p:spPr>
          <a:xfrm>
            <a:off x="23812" y="2590800"/>
            <a:ext cx="9172575" cy="3810000"/>
          </a:xfrm>
          <a:prstGeom prst="rect">
            <a:avLst/>
          </a:prstGeom>
        </p:spPr>
        <p:txBody>
          <a:bodyPr>
            <a:noAutofit/>
          </a:bodyPr>
          <a:lstStyle>
            <a:lvl1pPr marL="182880" indent="-182880" algn="l" defTabSz="914400" rtl="0" eaLnBrk="1" latinLnBrk="0" hangingPunct="1">
              <a:lnSpc>
                <a:spcPct val="90000"/>
              </a:lnSpc>
              <a:spcBef>
                <a:spcPts val="1200"/>
              </a:spcBef>
              <a:buClr>
                <a:schemeClr val="accent2"/>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9pPr>
          </a:lstStyle>
          <a:p>
            <a:endParaRPr lang="en-US" sz="4800" b="1" dirty="0" smtClean="0"/>
          </a:p>
        </p:txBody>
      </p:sp>
    </p:spTree>
    <p:extLst>
      <p:ext uri="{BB962C8B-B14F-4D97-AF65-F5344CB8AC3E}">
        <p14:creationId xmlns:p14="http://schemas.microsoft.com/office/powerpoint/2010/main" val="331290990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a:xfrm>
            <a:off x="304800" y="0"/>
            <a:ext cx="8610600" cy="6858000"/>
          </a:xfrm>
          <a:solidFill>
            <a:schemeClr val="tx1"/>
          </a:solidFill>
        </p:spPr>
        <p:txBody>
          <a:bodyPr>
            <a:noAutofit/>
          </a:bodyPr>
          <a:lstStyle/>
          <a:p>
            <a:pPr algn="ctr"/>
            <a:endParaRPr lang="en-US" sz="4400" b="1" dirty="0" smtClean="0">
              <a:solidFill>
                <a:schemeClr val="bg1"/>
              </a:solidFill>
            </a:endParaRPr>
          </a:p>
          <a:p>
            <a:pPr algn="ctr"/>
            <a:endParaRPr lang="en-US" sz="4400" b="1" dirty="0" smtClean="0">
              <a:solidFill>
                <a:schemeClr val="bg1"/>
              </a:solidFill>
            </a:endParaRPr>
          </a:p>
          <a:p>
            <a:pPr algn="ctr"/>
            <a:r>
              <a:rPr lang="en-US" sz="4400" b="1" dirty="0" smtClean="0">
                <a:solidFill>
                  <a:schemeClr val="bg1"/>
                </a:solidFill>
              </a:rPr>
              <a:t>If </a:t>
            </a:r>
            <a:r>
              <a:rPr lang="en-US" sz="4400" b="1" dirty="0">
                <a:solidFill>
                  <a:schemeClr val="bg1"/>
                </a:solidFill>
              </a:rPr>
              <a:t>you are being harmed, or if you feel sad, scared, unsafe, or </a:t>
            </a:r>
            <a:r>
              <a:rPr lang="en-US" sz="4400" b="1" dirty="0" smtClean="0">
                <a:solidFill>
                  <a:schemeClr val="bg1"/>
                </a:solidFill>
              </a:rPr>
              <a:t>uncomfortable then tell </a:t>
            </a:r>
            <a:r>
              <a:rPr lang="en-US" sz="4400" b="1" dirty="0">
                <a:solidFill>
                  <a:schemeClr val="bg1"/>
                </a:solidFill>
              </a:rPr>
              <a:t>an adult that you </a:t>
            </a:r>
            <a:r>
              <a:rPr lang="en-US" sz="4400" b="1" dirty="0" smtClean="0">
                <a:solidFill>
                  <a:schemeClr val="bg1"/>
                </a:solidFill>
              </a:rPr>
              <a:t>trust right away</a:t>
            </a:r>
            <a:r>
              <a:rPr lang="en-US" sz="4400" b="1" dirty="0">
                <a:solidFill>
                  <a:schemeClr val="bg1"/>
                </a:solidFill>
              </a:rPr>
              <a:t>!</a:t>
            </a:r>
          </a:p>
          <a:p>
            <a:endParaRPr lang="en-US" sz="4000" dirty="0"/>
          </a:p>
        </p:txBody>
      </p:sp>
    </p:spTree>
    <p:extLst>
      <p:ext uri="{BB962C8B-B14F-4D97-AF65-F5344CB8AC3E}">
        <p14:creationId xmlns:p14="http://schemas.microsoft.com/office/powerpoint/2010/main" val="29701189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700" y="-1"/>
            <a:ext cx="9156700" cy="6867525"/>
          </a:xfrm>
          <a:prstGeom prst="rect">
            <a:avLst/>
          </a:prstGeom>
        </p:spPr>
      </p:pic>
    </p:spTree>
    <p:extLst>
      <p:ext uri="{BB962C8B-B14F-4D97-AF65-F5344CB8AC3E}">
        <p14:creationId xmlns:p14="http://schemas.microsoft.com/office/powerpoint/2010/main" val="12654574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4239"/>
          <a:stretch/>
        </p:blipFill>
        <p:spPr>
          <a:xfrm>
            <a:off x="0" y="1371600"/>
            <a:ext cx="3258806" cy="4191207"/>
          </a:xfrm>
          <a:prstGeom prst="rect">
            <a:avLst/>
          </a:prstGeom>
        </p:spPr>
      </p:pic>
      <p:pic>
        <p:nvPicPr>
          <p:cNvPr id="5" name="Picture 4"/>
          <p:cNvPicPr>
            <a:picLocks noChangeAspect="1"/>
          </p:cNvPicPr>
          <p:nvPr/>
        </p:nvPicPr>
        <p:blipFill rotWithShape="1">
          <a:blip r:embed="rId4"/>
          <a:srcRect b="7885"/>
          <a:stretch/>
        </p:blipFill>
        <p:spPr>
          <a:xfrm>
            <a:off x="2971800" y="285853"/>
            <a:ext cx="6352583" cy="6362700"/>
          </a:xfrm>
          <a:prstGeom prst="rect">
            <a:avLst/>
          </a:prstGeom>
        </p:spPr>
      </p:pic>
    </p:spTree>
    <p:extLst>
      <p:ext uri="{BB962C8B-B14F-4D97-AF65-F5344CB8AC3E}">
        <p14:creationId xmlns:p14="http://schemas.microsoft.com/office/powerpoint/2010/main" val="17364319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457200" y="685800"/>
            <a:ext cx="8077200" cy="5632311"/>
          </a:xfrm>
          <a:prstGeom prst="rect">
            <a:avLst/>
          </a:prstGeom>
          <a:noFill/>
        </p:spPr>
        <p:txBody>
          <a:bodyPr wrap="square" rtlCol="0">
            <a:spAutoFit/>
          </a:bodyPr>
          <a:lstStyle/>
          <a:p>
            <a:pPr algn="ctr"/>
            <a:r>
              <a:rPr lang="en-US" sz="8800" b="1" dirty="0">
                <a:solidFill>
                  <a:schemeClr val="bg1"/>
                </a:solidFill>
              </a:rPr>
              <a:t>God knows </a:t>
            </a:r>
            <a:endParaRPr lang="en-US" sz="8800" b="1" dirty="0" smtClean="0">
              <a:solidFill>
                <a:schemeClr val="bg1"/>
              </a:solidFill>
            </a:endParaRPr>
          </a:p>
          <a:p>
            <a:pPr algn="ctr"/>
            <a:r>
              <a:rPr lang="en-US" sz="9600" b="1" dirty="0" smtClean="0">
                <a:solidFill>
                  <a:schemeClr val="bg1"/>
                </a:solidFill>
              </a:rPr>
              <a:t>YOU</a:t>
            </a:r>
            <a:r>
              <a:rPr lang="en-US" sz="8800" b="1" dirty="0" smtClean="0">
                <a:solidFill>
                  <a:schemeClr val="bg1"/>
                </a:solidFill>
              </a:rPr>
              <a:t> </a:t>
            </a:r>
          </a:p>
          <a:p>
            <a:pPr algn="ctr"/>
            <a:r>
              <a:rPr lang="en-US" sz="8800" b="1" dirty="0" smtClean="0">
                <a:solidFill>
                  <a:schemeClr val="bg1"/>
                </a:solidFill>
              </a:rPr>
              <a:t>and </a:t>
            </a:r>
            <a:r>
              <a:rPr lang="en-US" sz="8800" b="1" dirty="0">
                <a:solidFill>
                  <a:schemeClr val="bg1"/>
                </a:solidFill>
              </a:rPr>
              <a:t>loves you unconditionally. </a:t>
            </a:r>
          </a:p>
        </p:txBody>
      </p:sp>
    </p:spTree>
    <p:extLst>
      <p:ext uri="{BB962C8B-B14F-4D97-AF65-F5344CB8AC3E}">
        <p14:creationId xmlns:p14="http://schemas.microsoft.com/office/powerpoint/2010/main" val="6146322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3" name="TextBox 2"/>
          <p:cNvSpPr txBox="1"/>
          <p:nvPr/>
        </p:nvSpPr>
        <p:spPr>
          <a:xfrm>
            <a:off x="0" y="4549676"/>
            <a:ext cx="9144000" cy="2308324"/>
          </a:xfrm>
          <a:prstGeom prst="rect">
            <a:avLst/>
          </a:prstGeom>
          <a:solidFill>
            <a:schemeClr val="tx1">
              <a:alpha val="46000"/>
            </a:schemeClr>
          </a:solidFill>
        </p:spPr>
        <p:txBody>
          <a:bodyPr wrap="square" rtlCol="0">
            <a:spAutoFit/>
          </a:bodyPr>
          <a:lstStyle/>
          <a:p>
            <a:pPr algn="ctr"/>
            <a:r>
              <a:rPr lang="en-US" sz="4800" b="1" dirty="0">
                <a:solidFill>
                  <a:schemeClr val="bg1"/>
                </a:solidFill>
              </a:rPr>
              <a:t>You are a beloved son or daughter of God. </a:t>
            </a:r>
            <a:endParaRPr lang="en-US" sz="4800" b="1" dirty="0" smtClean="0">
              <a:solidFill>
                <a:schemeClr val="bg1"/>
              </a:solidFill>
            </a:endParaRPr>
          </a:p>
          <a:p>
            <a:pPr algn="ctr"/>
            <a:r>
              <a:rPr lang="en-US" sz="4800" b="1" dirty="0" smtClean="0">
                <a:solidFill>
                  <a:schemeClr val="bg1"/>
                </a:solidFill>
              </a:rPr>
              <a:t>He </a:t>
            </a:r>
            <a:r>
              <a:rPr lang="en-US" sz="4800" b="1" dirty="0">
                <a:solidFill>
                  <a:schemeClr val="bg1"/>
                </a:solidFill>
              </a:rPr>
              <a:t>dwells within you.   </a:t>
            </a:r>
          </a:p>
        </p:txBody>
      </p:sp>
    </p:spTree>
    <p:extLst>
      <p:ext uri="{BB962C8B-B14F-4D97-AF65-F5344CB8AC3E}">
        <p14:creationId xmlns:p14="http://schemas.microsoft.com/office/powerpoint/2010/main" val="8677770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828800" y="0"/>
            <a:ext cx="5486400" cy="5486400"/>
          </a:xfrm>
          <a:prstGeom prst="rect">
            <a:avLst/>
          </a:prstGeom>
        </p:spPr>
      </p:pic>
      <p:sp>
        <p:nvSpPr>
          <p:cNvPr id="5" name="TextBox 4"/>
          <p:cNvSpPr txBox="1"/>
          <p:nvPr/>
        </p:nvSpPr>
        <p:spPr>
          <a:xfrm>
            <a:off x="0" y="5486400"/>
            <a:ext cx="9144000" cy="1015663"/>
          </a:xfrm>
          <a:prstGeom prst="rect">
            <a:avLst/>
          </a:prstGeom>
          <a:noFill/>
        </p:spPr>
        <p:txBody>
          <a:bodyPr wrap="square" rtlCol="0">
            <a:spAutoFit/>
          </a:bodyPr>
          <a:lstStyle/>
          <a:p>
            <a:pPr algn="ctr"/>
            <a:r>
              <a:rPr lang="en-US" sz="6000" b="1" dirty="0" smtClean="0">
                <a:solidFill>
                  <a:schemeClr val="bg1"/>
                </a:solidFill>
                <a:latin typeface="Baskerville Old Face" panose="02020602080505020303" pitchFamily="18" charset="0"/>
              </a:rPr>
              <a:t>“Jesus I trust in you.”</a:t>
            </a:r>
            <a:endParaRPr lang="en-US" sz="6000" b="1" dirty="0">
              <a:solidFill>
                <a:schemeClr val="bg1"/>
              </a:solidFill>
              <a:latin typeface="Baskerville Old Face" panose="02020602080505020303" pitchFamily="18" charset="0"/>
            </a:endParaRPr>
          </a:p>
        </p:txBody>
      </p:sp>
    </p:spTree>
    <p:extLst>
      <p:ext uri="{BB962C8B-B14F-4D97-AF65-F5344CB8AC3E}">
        <p14:creationId xmlns:p14="http://schemas.microsoft.com/office/powerpoint/2010/main" val="32378990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143000" y="0"/>
            <a:ext cx="6858000" cy="6858000"/>
          </a:xfrm>
          <a:prstGeom prst="rect">
            <a:avLst/>
          </a:prstGeom>
        </p:spPr>
      </p:pic>
      <p:sp>
        <p:nvSpPr>
          <p:cNvPr id="5" name="TextBox 4"/>
          <p:cNvSpPr txBox="1"/>
          <p:nvPr/>
        </p:nvSpPr>
        <p:spPr>
          <a:xfrm>
            <a:off x="1181100" y="3995678"/>
            <a:ext cx="6858000" cy="2862322"/>
          </a:xfrm>
          <a:prstGeom prst="rect">
            <a:avLst/>
          </a:prstGeom>
          <a:noFill/>
        </p:spPr>
        <p:txBody>
          <a:bodyPr wrap="square" rtlCol="0">
            <a:spAutoFit/>
          </a:bodyPr>
          <a:lstStyle/>
          <a:p>
            <a:pPr algn="ctr"/>
            <a:r>
              <a:rPr lang="en-US" sz="6000" b="1" dirty="0" smtClean="0">
                <a:solidFill>
                  <a:schemeClr val="bg1"/>
                </a:solidFill>
                <a:latin typeface="Baskerville Old Face" panose="02020602080505020303" pitchFamily="18" charset="0"/>
              </a:rPr>
              <a:t>He </a:t>
            </a:r>
            <a:r>
              <a:rPr lang="en-US" sz="6000" b="1" dirty="0">
                <a:solidFill>
                  <a:schemeClr val="bg1"/>
                </a:solidFill>
                <a:latin typeface="Baskerville Old Face" panose="02020602080505020303" pitchFamily="18" charset="0"/>
              </a:rPr>
              <a:t>is the only one who can love </a:t>
            </a:r>
            <a:endParaRPr lang="en-US" sz="6000" b="1" dirty="0" smtClean="0">
              <a:solidFill>
                <a:schemeClr val="bg1"/>
              </a:solidFill>
              <a:latin typeface="Baskerville Old Face" panose="02020602080505020303" pitchFamily="18" charset="0"/>
            </a:endParaRPr>
          </a:p>
          <a:p>
            <a:pPr algn="ctr"/>
            <a:r>
              <a:rPr lang="en-US" sz="6000" b="1" dirty="0" smtClean="0">
                <a:solidFill>
                  <a:schemeClr val="bg1"/>
                </a:solidFill>
                <a:latin typeface="Baskerville Old Face" panose="02020602080505020303" pitchFamily="18" charset="0"/>
              </a:rPr>
              <a:t>you </a:t>
            </a:r>
            <a:r>
              <a:rPr lang="en-US" sz="6000" b="1" dirty="0">
                <a:solidFill>
                  <a:schemeClr val="bg1"/>
                </a:solidFill>
                <a:latin typeface="Baskerville Old Face" panose="02020602080505020303" pitchFamily="18" charset="0"/>
              </a:rPr>
              <a:t>perfectly. </a:t>
            </a:r>
          </a:p>
        </p:txBody>
      </p:sp>
    </p:spTree>
    <p:extLst>
      <p:ext uri="{BB962C8B-B14F-4D97-AF65-F5344CB8AC3E}">
        <p14:creationId xmlns:p14="http://schemas.microsoft.com/office/powerpoint/2010/main" val="19058767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5840" t="1922" r="2850" b="1706"/>
          <a:stretch/>
        </p:blipFill>
        <p:spPr>
          <a:xfrm>
            <a:off x="1" y="1"/>
            <a:ext cx="5332842" cy="6858000"/>
          </a:xfrm>
          <a:prstGeom prst="rect">
            <a:avLst/>
          </a:prstGeom>
        </p:spPr>
      </p:pic>
      <p:sp>
        <p:nvSpPr>
          <p:cNvPr id="3" name="Content Placeholder 2"/>
          <p:cNvSpPr>
            <a:spLocks noGrp="1"/>
          </p:cNvSpPr>
          <p:nvPr>
            <p:ph idx="1"/>
          </p:nvPr>
        </p:nvSpPr>
        <p:spPr>
          <a:xfrm>
            <a:off x="5257801" y="1752600"/>
            <a:ext cx="3886200" cy="2819400"/>
          </a:xfrm>
          <a:solidFill>
            <a:schemeClr val="tx1">
              <a:alpha val="27000"/>
            </a:schemeClr>
          </a:solidFill>
          <a:effectLst>
            <a:outerShdw blurRad="50800" dist="50800" dir="5400000" algn="ctr" rotWithShape="0">
              <a:schemeClr val="tx1"/>
            </a:outerShdw>
          </a:effectLst>
        </p:spPr>
        <p:txBody>
          <a:bodyPr>
            <a:noAutofit/>
          </a:bodyPr>
          <a:lstStyle/>
          <a:p>
            <a:pPr marL="0" indent="0" algn="ctr">
              <a:spcBef>
                <a:spcPts val="0"/>
              </a:spcBef>
              <a:spcAft>
                <a:spcPts val="0"/>
              </a:spcAft>
              <a:buNone/>
            </a:pPr>
            <a:r>
              <a:rPr lang="en-US" sz="3600" b="1" dirty="0">
                <a:ln>
                  <a:solidFill>
                    <a:schemeClr val="tx1"/>
                  </a:solidFill>
                </a:ln>
                <a:solidFill>
                  <a:schemeClr val="bg1"/>
                </a:solidFill>
                <a:latin typeface="Berlin Sans FB Demi" panose="020E0802020502020306" pitchFamily="34" charset="0"/>
              </a:rPr>
              <a:t>“I no longer call you slaves but </a:t>
            </a:r>
            <a:endParaRPr lang="en-US" sz="3600" b="1" dirty="0" smtClean="0">
              <a:ln>
                <a:solidFill>
                  <a:schemeClr val="tx1"/>
                </a:solidFill>
              </a:ln>
              <a:solidFill>
                <a:schemeClr val="bg1"/>
              </a:solidFill>
              <a:latin typeface="Berlin Sans FB Demi" panose="020E0802020502020306" pitchFamily="34" charset="0"/>
            </a:endParaRPr>
          </a:p>
          <a:p>
            <a:pPr marL="0" indent="0" algn="ctr">
              <a:spcBef>
                <a:spcPts val="0"/>
              </a:spcBef>
              <a:spcAft>
                <a:spcPts val="0"/>
              </a:spcAft>
              <a:buNone/>
            </a:pPr>
            <a:r>
              <a:rPr lang="en-US" sz="3600" b="1" dirty="0" smtClean="0">
                <a:ln>
                  <a:solidFill>
                    <a:schemeClr val="tx1"/>
                  </a:solidFill>
                </a:ln>
                <a:solidFill>
                  <a:schemeClr val="bg1"/>
                </a:solidFill>
                <a:latin typeface="Berlin Sans FB Demi" panose="020E0802020502020306" pitchFamily="34" charset="0"/>
              </a:rPr>
              <a:t>I </a:t>
            </a:r>
            <a:r>
              <a:rPr lang="en-US" sz="3600" b="1" dirty="0">
                <a:ln>
                  <a:solidFill>
                    <a:schemeClr val="tx1"/>
                  </a:solidFill>
                </a:ln>
                <a:solidFill>
                  <a:schemeClr val="bg1"/>
                </a:solidFill>
                <a:latin typeface="Berlin Sans FB Demi" panose="020E0802020502020306" pitchFamily="34" charset="0"/>
              </a:rPr>
              <a:t>call you friends.” </a:t>
            </a:r>
            <a:r>
              <a:rPr lang="en-US" sz="3600" b="1" dirty="0" smtClean="0">
                <a:ln>
                  <a:solidFill>
                    <a:schemeClr val="tx1"/>
                  </a:solidFill>
                </a:ln>
                <a:solidFill>
                  <a:schemeClr val="bg1"/>
                </a:solidFill>
                <a:latin typeface="Berlin Sans FB Demi" panose="020E0802020502020306" pitchFamily="34" charset="0"/>
              </a:rPr>
              <a:t>~ Jesus</a:t>
            </a:r>
            <a:endParaRPr lang="en-US" sz="3600" b="1" dirty="0">
              <a:ln>
                <a:solidFill>
                  <a:schemeClr val="tx1"/>
                </a:solidFill>
              </a:ln>
              <a:solidFill>
                <a:schemeClr val="bg1"/>
              </a:solidFill>
              <a:latin typeface="Berlin Sans FB Demi" panose="020E0802020502020306" pitchFamily="34" charset="0"/>
            </a:endParaRPr>
          </a:p>
        </p:txBody>
      </p:sp>
    </p:spTree>
    <p:extLst>
      <p:ext uri="{BB962C8B-B14F-4D97-AF65-F5344CB8AC3E}">
        <p14:creationId xmlns:p14="http://schemas.microsoft.com/office/powerpoint/2010/main" val="18721720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5105400" y="0"/>
            <a:ext cx="4038599" cy="6863417"/>
          </a:xfrm>
          <a:prstGeom prst="rect">
            <a:avLst/>
          </a:prstGeom>
          <a:solidFill>
            <a:schemeClr val="tx1">
              <a:alpha val="55000"/>
            </a:schemeClr>
          </a:solidFill>
        </p:spPr>
        <p:txBody>
          <a:bodyPr wrap="square" rtlCol="0">
            <a:spAutoFit/>
          </a:bodyPr>
          <a:lstStyle/>
          <a:p>
            <a:pPr algn="ctr"/>
            <a:endParaRPr lang="en-US" sz="2800" b="1" dirty="0" smtClean="0">
              <a:solidFill>
                <a:schemeClr val="bg1"/>
              </a:solidFill>
            </a:endParaRPr>
          </a:p>
          <a:p>
            <a:pPr algn="ctr"/>
            <a:r>
              <a:rPr lang="en-US" sz="4800" b="1" dirty="0" smtClean="0">
                <a:solidFill>
                  <a:schemeClr val="bg1"/>
                </a:solidFill>
              </a:rPr>
              <a:t>Be kind. </a:t>
            </a:r>
          </a:p>
          <a:p>
            <a:pPr algn="ctr"/>
            <a:r>
              <a:rPr lang="en-US" sz="4800" b="1" dirty="0" smtClean="0">
                <a:solidFill>
                  <a:schemeClr val="bg1"/>
                </a:solidFill>
              </a:rPr>
              <a:t>Each </a:t>
            </a:r>
            <a:r>
              <a:rPr lang="en-US" sz="4800" b="1" dirty="0">
                <a:solidFill>
                  <a:schemeClr val="bg1"/>
                </a:solidFill>
              </a:rPr>
              <a:t>person is unique, unrepeatable, and has inherent dignity from God</a:t>
            </a:r>
            <a:r>
              <a:rPr lang="en-US" sz="4800" b="1" dirty="0" smtClean="0">
                <a:solidFill>
                  <a:schemeClr val="bg1"/>
                </a:solidFill>
              </a:rPr>
              <a:t>.</a:t>
            </a:r>
          </a:p>
          <a:p>
            <a:pPr algn="ctr"/>
            <a:endParaRPr lang="en-US" sz="2800" b="1" dirty="0">
              <a:solidFill>
                <a:schemeClr val="bg1"/>
              </a:solidFill>
            </a:endParaRPr>
          </a:p>
        </p:txBody>
      </p:sp>
      <p:pic>
        <p:nvPicPr>
          <p:cNvPr id="4" name="Picture 3"/>
          <p:cNvPicPr>
            <a:picLocks noChangeAspect="1"/>
          </p:cNvPicPr>
          <p:nvPr/>
        </p:nvPicPr>
        <p:blipFill rotWithShape="1">
          <a:blip r:embed="rId3"/>
          <a:srcRect l="4286" b="10204"/>
          <a:stretch/>
        </p:blipFill>
        <p:spPr>
          <a:xfrm>
            <a:off x="0" y="0"/>
            <a:ext cx="5105400" cy="6858000"/>
          </a:xfrm>
          <a:prstGeom prst="rect">
            <a:avLst/>
          </a:prstGeom>
        </p:spPr>
      </p:pic>
    </p:spTree>
    <p:extLst>
      <p:ext uri="{BB962C8B-B14F-4D97-AF65-F5344CB8AC3E}">
        <p14:creationId xmlns:p14="http://schemas.microsoft.com/office/powerpoint/2010/main" val="298502966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EBEBEB"/>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TM03457496[[fn=Parallax]]</Template>
  <TotalTime>12559</TotalTime>
  <Words>4269</Words>
  <Application>Microsoft Office PowerPoint</Application>
  <PresentationFormat>On-screen Show (4:3)</PresentationFormat>
  <Paragraphs>269</Paragraphs>
  <Slides>30</Slides>
  <Notes>30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Arial</vt:lpstr>
      <vt:lpstr>Baskerville Old Face</vt:lpstr>
      <vt:lpstr>Berlin Sans FB Demi</vt:lpstr>
      <vt:lpstr>Britannic Bold</vt:lpstr>
      <vt:lpstr>Calibri</vt:lpstr>
      <vt:lpstr>Corbel</vt:lpstr>
      <vt:lpstr>Times New Roman</vt:lpstr>
      <vt:lpstr>Wingdings</vt:lpstr>
      <vt:lpstr>Parallax</vt:lpstr>
      <vt:lpstr>For Your Safety and Protection         Safe Environment Twelfth Grade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Communicate your concerns </vt:lpstr>
      <vt:lpstr>If you have been abused, speak with a trusted adult about it. </vt:lpstr>
      <vt:lpstr>Pay attention to your own intuitions/feelings. </vt:lpstr>
      <vt:lpstr> Know the warning signs.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Safe Environment</dc:title>
  <dc:creator>Sara</dc:creator>
  <cp:lastModifiedBy>Beth Johnson</cp:lastModifiedBy>
  <cp:revision>478</cp:revision>
  <cp:lastPrinted>2021-10-18T18:42:29Z</cp:lastPrinted>
  <dcterms:created xsi:type="dcterms:W3CDTF">2015-06-19T20:31:04Z</dcterms:created>
  <dcterms:modified xsi:type="dcterms:W3CDTF">2021-10-19T14:35:09Z</dcterms:modified>
</cp:coreProperties>
</file>